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8" r:id="rId1"/>
  </p:sldMasterIdLst>
  <p:sldIdLst>
    <p:sldId id="269" r:id="rId2"/>
    <p:sldId id="256" r:id="rId3"/>
    <p:sldId id="257" r:id="rId4"/>
    <p:sldId id="260" r:id="rId5"/>
    <p:sldId id="258" r:id="rId6"/>
    <p:sldId id="263" r:id="rId7"/>
    <p:sldId id="265" r:id="rId8"/>
    <p:sldId id="268" r:id="rId9"/>
    <p:sldId id="266" r:id="rId10"/>
    <p:sldId id="259" r:id="rId11"/>
    <p:sldId id="262" r:id="rId12"/>
    <p:sldId id="264" r:id="rId13"/>
    <p:sldId id="261" r:id="rId14"/>
    <p:sldId id="267" r:id="rId15"/>
    <p:sldId id="270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Baskerville Old Face" panose="02020602080505020303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Andalus" panose="02020603050405020304" pitchFamily="18" charset="-7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5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8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2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1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0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9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3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7312-B146-4978-8DB3-E8C4482A139D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534C-83F9-472C-9234-DFA4B1B1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charts.com/lit/a-doll-s-house/symbols" TargetMode="External"/><Relationship Id="rId2" Type="http://schemas.openxmlformats.org/officeDocument/2006/relationships/hyperlink" Target="http://www.arthamadan.ir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ukessays.com/" TargetMode="External"/><Relationship Id="rId4" Type="http://schemas.openxmlformats.org/officeDocument/2006/relationships/hyperlink" Target="http://www.bachelorandmaste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92696"/>
            <a:ext cx="7315200" cy="1825096"/>
          </a:xfrm>
        </p:spPr>
        <p:txBody>
          <a:bodyPr/>
          <a:lstStyle/>
          <a:p>
            <a:pPr algn="ctr" rtl="1"/>
            <a:r>
              <a:rPr lang="fa-IR" b="1" i="1" dirty="0" smtClean="0">
                <a:latin typeface="Arial Black" panose="020B0A04020102020204" pitchFamily="34" charset="0"/>
              </a:rPr>
              <a:t>نقد فیلم سینمایی سارا</a:t>
            </a:r>
            <a:endParaRPr lang="en-US" b="1" i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8208912" cy="2232248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/>
              <a:t>استاد مربوطه: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تهییه کننده: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سال تحصیلی: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1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fa-IR" sz="2800" b="1" i="1" u="sng" dirty="0" smtClean="0"/>
              <a:t>نماد ها</a:t>
            </a:r>
            <a:endParaRPr lang="en-US" sz="28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3888432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سیگار کشیدن سارا و نگاه او به دوردست ها در ابتدای فیلم آشفتگی ذهنی اش را نمایش میدهد 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نیمی از صورت سارا در این سکانس در روشنایی و نیمی دیگر در تاریکیست.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آماده کردن غذای عمه خانم توسط سارا به خانه داری او اشاره میکند 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نمای بسته ی عروسک در سکانسی از فیلم اشاره به عروسک بودن و بازیچه بودن او دارد.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6400800" cy="4802088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راه رفتن سارا درخیابان چند قدم پشت سر حسام که برگرفته از سنت قدیمی راه رفتن زن و شوهر در انظار عمومی است، جایگاه سارا را به عنوان یک زن در زندگی سنتی حسام نشان میدهد. 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sz="2400" dirty="0" smtClean="0">
              <a:solidFill>
                <a:schemeClr val="tx1"/>
              </a:solidFill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سارا در پایان فیلم به جای اینکه بگریزد، شورش میکند و این نشان دهنده ی تغییر شخضیت و آزاد شدن او از عروسک بودن و بازیچه گرفته شدن توسط حسام است 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6400800" cy="5018112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ترسیدن مردان از از دست دادن شغل و جایگاه اجتماعیشان و باختن آن به زنان از ناراحتی و تشویش گشتاسب از نشستن سیما پشت میزش قابل برداشت است.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sz="2400" dirty="0" smtClean="0">
              <a:solidFill>
                <a:schemeClr val="tx1"/>
              </a:solidFill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نمایش فضای بازار مردانه که در طبقات بالاتر و در مقابل آن فضای کاری خانم ها در خیاط خانه ها در زیزمین</a:t>
            </a:r>
            <a:r>
              <a:rPr lang="fa-IR" sz="2400" dirty="0">
                <a:solidFill>
                  <a:schemeClr val="tx1"/>
                </a:solidFill>
              </a:rPr>
              <a:t>،</a:t>
            </a:r>
            <a:r>
              <a:rPr lang="fa-IR" sz="2400" dirty="0" smtClean="0">
                <a:solidFill>
                  <a:schemeClr val="tx1"/>
                </a:solidFill>
              </a:rPr>
              <a:t> نظام اجتماعی ترسیم میکند.</a:t>
            </a:r>
            <a:endParaRPr lang="fa-IR" sz="2400" dirty="0">
              <a:solidFill>
                <a:schemeClr val="tx1"/>
              </a:solidFill>
            </a:endParaRPr>
          </a:p>
          <a:p>
            <a:pPr algn="r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6400800" cy="5544616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سارا برای پرداخت قرض هایش مروارید روی لباس عروس میدوزد که لباس عروس نمادی از معصومیت و پاکی ساراست.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sz="2400" dirty="0" smtClean="0">
              <a:solidFill>
                <a:schemeClr val="tx1"/>
              </a:solidFill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در صحنه ی مروارید دوزی سارا قطره ای از خون او در اثر فرو رفتن سوزن به دستش روی لباس عروس میچکد و نشان دهنده لطمات فیزیکی و روحی است که او در راه فداکاری</a:t>
            </a:r>
            <a:r>
              <a:rPr lang="fa-IR" sz="2400" dirty="0"/>
              <a:t> </a:t>
            </a:r>
            <a:r>
              <a:rPr lang="fa-IR" sz="2400" dirty="0" smtClean="0">
                <a:solidFill>
                  <a:schemeClr val="tx1"/>
                </a:solidFill>
              </a:rPr>
              <a:t>برای همسرش کشیده است.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sz="2400" dirty="0">
              <a:solidFill>
                <a:schemeClr val="tx1"/>
              </a:solidFill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اشک ریختن سارا در سکانسی از فیلم پس از میهمانی نشانه ای از مظلومیت و در فشار بودن اوست.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752600"/>
          </a:xfrm>
        </p:spPr>
        <p:txBody>
          <a:bodyPr>
            <a:normAutofit/>
          </a:bodyPr>
          <a:lstStyle/>
          <a:p>
            <a:pPr algn="ctr" rtl="1"/>
            <a:r>
              <a:rPr lang="fa-IR" sz="4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با سپاس فراوان از توجه شما</a:t>
            </a:r>
            <a:endParaRPr lang="en-US" sz="4800" b="1" i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1340768"/>
            <a:ext cx="6263640" cy="417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نقد جمعی فیلم سارا توسط اعضای خانه ی فیلم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www.arthamadan.ir</a:t>
            </a: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 فیلم درمانی سارا: اختلال شخصیت وابسته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Filmdarmani20.blogfa.com</a:t>
            </a: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www.litcharts.com/lit/a-doll-s-house/symbols</a:t>
            </a: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Symbolism in a doll’s house) 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www.bachelorandmaster.com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(Symbols in Henrik Ibsen’s ‘A Doll’s House’)   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www.ukessays.com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هال، استوارت(1382) رمز گذاری و رمز گشایی، در مطالعات فرهنگی، ترجمه ی شهریار وفقی پور، تهران، تلخون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537510"/>
            <a:ext cx="7955280" cy="803258"/>
          </a:xfrm>
        </p:spPr>
        <p:txBody>
          <a:bodyPr/>
          <a:lstStyle/>
          <a:p>
            <a:pPr rtl="1"/>
            <a:r>
              <a:rPr lang="fa-IR" b="1" i="1" u="sng" dirty="0" smtClean="0"/>
              <a:t>منابع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74449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82195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5400" b="1" i="1" dirty="0" smtClean="0">
                <a:latin typeface="Andalus" panose="02020603050405020304" pitchFamily="18" charset="-78"/>
              </a:rPr>
              <a:t>سارا</a:t>
            </a:r>
            <a:endParaRPr lang="en-US" sz="5400" b="1" i="1" dirty="0">
              <a:latin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971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67524"/>
              </p:ext>
            </p:extLst>
          </p:nvPr>
        </p:nvGraphicFramePr>
        <p:xfrm>
          <a:off x="4932040" y="1412776"/>
          <a:ext cx="3823320" cy="3749040"/>
        </p:xfrm>
        <a:graphic>
          <a:graphicData uri="http://schemas.openxmlformats.org/drawingml/2006/table">
            <a:tbl>
              <a:tblPr/>
              <a:tblGrid>
                <a:gridCol w="3823320"/>
              </a:tblGrid>
              <a:tr h="3456384">
                <a:tc>
                  <a:txBody>
                    <a:bodyPr/>
                    <a:lstStyle/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dirty="0" smtClean="0"/>
                        <a:t>سال</a:t>
                      </a:r>
                      <a:r>
                        <a:rPr lang="fa-IR" sz="2000" baseline="0" dirty="0" smtClean="0"/>
                        <a:t> ساخت: 1371</a:t>
                      </a:r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endParaRPr lang="fa-IR" sz="2000" baseline="0" dirty="0" smtClean="0"/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/>
                        <a:t>تهیه کننده و کارگردان: داریوش مهرجویی</a:t>
                      </a:r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endParaRPr lang="fa-IR" sz="2000" baseline="0" dirty="0" smtClean="0"/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/>
                        <a:t>نویسنده: داریوش مهرجویی</a:t>
                      </a:r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endParaRPr lang="fa-IR" sz="2000" baseline="0" dirty="0" smtClean="0"/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/>
                        <a:t>بازیگران: نیکی کریمی، امین تارخ</a:t>
                      </a:r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endParaRPr lang="fa-IR" sz="2000" baseline="0" dirty="0" smtClean="0"/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/>
                        <a:t>خسرو شکیبایی، یاسمین ملک نصر</a:t>
                      </a:r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endParaRPr lang="fa-IR" sz="2000" baseline="0" dirty="0" smtClean="0"/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/>
                        <a:t>ژانر: درام خانوادگی، اجتماعی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32" y="404664"/>
            <a:ext cx="7772400" cy="1470025"/>
          </a:xfrm>
        </p:spPr>
        <p:txBody>
          <a:bodyPr>
            <a:normAutofit/>
          </a:bodyPr>
          <a:lstStyle/>
          <a:p>
            <a:pPr algn="r" rtl="1"/>
            <a:r>
              <a:rPr lang="fa-IR" sz="2800" b="1" i="1" u="sng" dirty="0" smtClean="0"/>
              <a:t>شخصیت های محوری فیلم</a:t>
            </a:r>
            <a:endParaRPr lang="en-US" sz="28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7056784" cy="3240360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سارا (نیکی کریمی)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sz="2400" dirty="0" smtClean="0">
              <a:solidFill>
                <a:schemeClr val="tx1"/>
              </a:solidFill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حسام (امین تارخ)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sz="2400" dirty="0" smtClean="0">
              <a:solidFill>
                <a:schemeClr val="tx1"/>
              </a:solidFill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گشتاسب (خسرو شکیبایی)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2791"/>
            <a:ext cx="7772400" cy="1470025"/>
          </a:xfrm>
        </p:spPr>
        <p:txBody>
          <a:bodyPr>
            <a:normAutofit/>
          </a:bodyPr>
          <a:lstStyle/>
          <a:p>
            <a:pPr algn="r" rtl="1"/>
            <a:r>
              <a:rPr lang="fa-IR" sz="3600" b="1" i="1" u="sng" dirty="0" smtClean="0"/>
              <a:t>خلاصه داستان</a:t>
            </a:r>
            <a:endParaRPr lang="en-US" sz="3600" b="1" i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510" y="1772816"/>
            <a:ext cx="247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fa-IR" sz="2800" i="1" dirty="0" smtClean="0"/>
              <a:t>فیلم سارا اقتباسی آزاد از نمایشنامه ی خانه ی عروسک هنریک ایبسن است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21297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محتوای نمایشنامه فراتر از زمان و مکان مشخضی است به گونه ای که با وجود فرهنگ و آداب و رسوم متفاوت و ایرانی شدن داستان، بسیار ملموس و قابل درک میباشد.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160840" cy="501811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حسام نماینده ی گروهی از مردان جامعه است که عشق و زن و زندگی تا جایی برایشان اهمیت دارد که لطمه ای به حیثیت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fa-IR" sz="2400" dirty="0" smtClean="0">
                <a:solidFill>
                  <a:schemeClr val="tx1"/>
                </a:solidFill>
              </a:rPr>
              <a:t>و جایگاه اجتماعیشان نزند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800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سارا نماینده ی دسته ای از زنان جامعه است که برای زندگیشان دست به هر فداکاری میزنند و پا را حتی از حد عادی وظایف یک زن فراتر میگذارند.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pPr algn="r" rtl="1"/>
            <a:r>
              <a:rPr lang="fa-IR" sz="2800" b="1" i="1" u="sng" dirty="0" smtClean="0"/>
              <a:t>تفاوت فیلم و نمایشنامه</a:t>
            </a:r>
            <a:endParaRPr lang="en-US" sz="28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908127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فضای زندگی اروپایی به زندگی ایرانی تغییر پیدا کرده، برای مثال درخت کریسمس، صندوق پست، وجود اتاق کار در منزل،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رقص شخصیت زن داستان، نورا، که نمادی از عروسک بودن و بازیچه بودن اوست و در فیلم سارا حذف شده و به جای آن مهمانی منزل و رقص مردان و فشار کار آماده سازی مهمانی بر دوش سارا و تمیز کاری خانه توسط او جایگزین شده است.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196752"/>
            <a:ext cx="6400800" cy="4946104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یکی از شخصیت های نمایش نامه به نام دکتر رنت که دوست خانوادگی زن و مرد داستان محسوب میشود از داستان فیلم حذف شده است.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</a:rPr>
              <a:t>دکتر رنت به طور پنهایی عاشق نورای نمایش نامه هست و در پایان این عشق را ابراز میکند و همچنین میگوید که در حال مرگ میباشد.</a:t>
            </a:r>
            <a:endParaRPr lang="fa-I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pPr algn="r" rtl="1"/>
            <a:r>
              <a:rPr lang="fa-IR" sz="2800" b="1" i="1" u="sng" dirty="0" smtClean="0"/>
              <a:t>نقطه ی اوج فیلم</a:t>
            </a:r>
            <a:endParaRPr lang="en-US" sz="28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گشتاسب به دیدن حسام می آید و به او می گوید که قصد فاش کردن ماجرا را ندارد؛ حسام شاد و خوشحال از رهایی خود است درحالیکه که نمی داند با خودخواهیش سارا را از دست داده است.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457</TotalTime>
  <Words>695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Century Gothic</vt:lpstr>
      <vt:lpstr>Baskerville Old Face</vt:lpstr>
      <vt:lpstr>Arial</vt:lpstr>
      <vt:lpstr>Wingdings</vt:lpstr>
      <vt:lpstr>Calibri</vt:lpstr>
      <vt:lpstr>Arial Black</vt:lpstr>
      <vt:lpstr>Andalus</vt:lpstr>
      <vt:lpstr>Times New Roman</vt:lpstr>
      <vt:lpstr>Vapor Trail</vt:lpstr>
      <vt:lpstr>نقد فیلم سینمایی سارا</vt:lpstr>
      <vt:lpstr>سارا</vt:lpstr>
      <vt:lpstr>شخصیت های محوری فیلم</vt:lpstr>
      <vt:lpstr>خلاصه داستان</vt:lpstr>
      <vt:lpstr>فیلم سارا اقتباسی آزاد از نمایشنامه ی خانه ی عروسک هنریک ایبسن است</vt:lpstr>
      <vt:lpstr>PowerPoint Presentation</vt:lpstr>
      <vt:lpstr>تفاوت فیلم و نمایشنامه</vt:lpstr>
      <vt:lpstr>PowerPoint Presentation</vt:lpstr>
      <vt:lpstr>نقطه ی اوج فیلم</vt:lpstr>
      <vt:lpstr>نماد ها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سارا</dc:title>
  <dc:creator>user</dc:creator>
  <cp:lastModifiedBy>mahnaz</cp:lastModifiedBy>
  <cp:revision>16</cp:revision>
  <dcterms:created xsi:type="dcterms:W3CDTF">2018-05-20T05:50:08Z</dcterms:created>
  <dcterms:modified xsi:type="dcterms:W3CDTF">2022-06-12T15:52:41Z</dcterms:modified>
</cp:coreProperties>
</file>