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5" r:id="rId2"/>
    <p:sldId id="286" r:id="rId3"/>
    <p:sldId id="287" r:id="rId4"/>
    <p:sldId id="288" r:id="rId5"/>
    <p:sldId id="289" r:id="rId6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D802"/>
    <a:srgbClr val="66E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9144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7117"/>
            <a:ext cx="77724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99020"/>
            <a:ext cx="64008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8428"/>
            <a:ext cx="82296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1259632" y="5558054"/>
            <a:ext cx="5715000" cy="67925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alpha val="64000"/>
                </a:schemeClr>
              </a:gs>
              <a:gs pos="100000">
                <a:sysClr val="window" lastClr="FFFFFF">
                  <a:alpha val="0"/>
                  <a:lumMod val="100000"/>
                </a:sys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CRM Diagram</a:t>
            </a:r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602741" y="1284692"/>
            <a:ext cx="4045782" cy="4049308"/>
            <a:chOff x="2308905" y="990600"/>
            <a:chExt cx="4633453" cy="4637492"/>
          </a:xfrm>
        </p:grpSpPr>
        <p:grpSp>
          <p:nvGrpSpPr>
            <p:cNvPr id="4" name="Group 3"/>
            <p:cNvGrpSpPr/>
            <p:nvPr/>
          </p:nvGrpSpPr>
          <p:grpSpPr>
            <a:xfrm>
              <a:off x="2308905" y="990600"/>
              <a:ext cx="4633453" cy="4633451"/>
              <a:chOff x="2252833" y="1267124"/>
              <a:chExt cx="4633453" cy="4633451"/>
            </a:xfrm>
            <a:scene3d>
              <a:camera prst="perspectiveRelaxed" fov="4800000">
                <a:rot lat="20706000" lon="20220000" rev="882000"/>
              </a:camera>
              <a:lightRig rig="threePt" dir="t">
                <a:rot lat="0" lon="0" rev="15000000"/>
              </a:lightRig>
            </a:scene3d>
          </p:grpSpPr>
          <p:sp>
            <p:nvSpPr>
              <p:cNvPr id="9" name="Oval 2"/>
              <p:cNvSpPr/>
              <p:nvPr/>
            </p:nvSpPr>
            <p:spPr>
              <a:xfrm>
                <a:off x="4625634" y="1267124"/>
                <a:ext cx="2260652" cy="2260642"/>
              </a:xfrm>
              <a:custGeom>
                <a:avLst/>
                <a:gdLst/>
                <a:ahLst/>
                <a:cxnLst/>
                <a:rect l="l" t="t" r="r" b="b"/>
                <a:pathLst>
                  <a:path w="2260652" h="2260642">
                    <a:moveTo>
                      <a:pt x="0" y="0"/>
                    </a:moveTo>
                    <a:cubicBezTo>
                      <a:pt x="1243371" y="11781"/>
                      <a:pt x="2248869" y="1017272"/>
                      <a:pt x="2260652" y="2260642"/>
                    </a:cubicBezTo>
                    <a:lnTo>
                      <a:pt x="1498836" y="2260642"/>
                    </a:lnTo>
                    <a:cubicBezTo>
                      <a:pt x="1494318" y="1915818"/>
                      <a:pt x="1374410" y="1598825"/>
                      <a:pt x="1174825" y="1347204"/>
                    </a:cubicBezTo>
                    <a:cubicBezTo>
                      <a:pt x="1133996" y="1332086"/>
                      <a:pt x="1106383" y="1333065"/>
                      <a:pt x="1062361" y="1367914"/>
                    </a:cubicBezTo>
                    <a:lnTo>
                      <a:pt x="1049179" y="1379324"/>
                    </a:lnTo>
                    <a:cubicBezTo>
                      <a:pt x="1015475" y="1411131"/>
                      <a:pt x="997501" y="1449916"/>
                      <a:pt x="999506" y="1493727"/>
                    </a:cubicBezTo>
                    <a:cubicBezTo>
                      <a:pt x="1005229" y="1562783"/>
                      <a:pt x="981246" y="1633697"/>
                      <a:pt x="928317" y="1686626"/>
                    </a:cubicBezTo>
                    <a:cubicBezTo>
                      <a:pt x="831532" y="1783410"/>
                      <a:pt x="674613" y="1783411"/>
                      <a:pt x="577828" y="1686626"/>
                    </a:cubicBezTo>
                    <a:cubicBezTo>
                      <a:pt x="481044" y="1589842"/>
                      <a:pt x="481044" y="1432922"/>
                      <a:pt x="577829" y="1336138"/>
                    </a:cubicBezTo>
                    <a:cubicBezTo>
                      <a:pt x="630446" y="1283520"/>
                      <a:pt x="700837" y="1259508"/>
                      <a:pt x="769512" y="1264796"/>
                    </a:cubicBezTo>
                    <a:cubicBezTo>
                      <a:pt x="815356" y="1267078"/>
                      <a:pt x="855728" y="1247690"/>
                      <a:pt x="888494" y="1211390"/>
                    </a:cubicBezTo>
                    <a:lnTo>
                      <a:pt x="908816" y="1187913"/>
                    </a:lnTo>
                    <a:cubicBezTo>
                      <a:pt x="932421" y="1145103"/>
                      <a:pt x="928577" y="1118677"/>
                      <a:pt x="909040" y="1082585"/>
                    </a:cubicBezTo>
                    <a:cubicBezTo>
                      <a:pt x="658225" y="884883"/>
                      <a:pt x="342873" y="766296"/>
                      <a:pt x="0" y="761802"/>
                    </a:cubicBezTo>
                    <a:close/>
                  </a:path>
                </a:pathLst>
              </a:custGeom>
              <a:solidFill>
                <a:srgbClr val="36B000"/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0" name="Oval 2"/>
              <p:cNvSpPr/>
              <p:nvPr/>
            </p:nvSpPr>
            <p:spPr>
              <a:xfrm rot="5400000">
                <a:off x="4625636" y="3637490"/>
                <a:ext cx="2260644" cy="2260652"/>
              </a:xfrm>
              <a:custGeom>
                <a:avLst/>
                <a:gdLst/>
                <a:ahLst/>
                <a:cxnLst/>
                <a:rect l="l" t="t" r="r" b="b"/>
                <a:pathLst>
                  <a:path w="2260644" h="2260652">
                    <a:moveTo>
                      <a:pt x="0" y="761810"/>
                    </a:moveTo>
                    <a:lnTo>
                      <a:pt x="0" y="0"/>
                    </a:lnTo>
                    <a:cubicBezTo>
                      <a:pt x="1243372" y="11782"/>
                      <a:pt x="2248863" y="1017281"/>
                      <a:pt x="2260644" y="2260652"/>
                    </a:cubicBezTo>
                    <a:lnTo>
                      <a:pt x="1498837" y="2260652"/>
                    </a:lnTo>
                    <a:cubicBezTo>
                      <a:pt x="1494318" y="1915827"/>
                      <a:pt x="1374410" y="1598834"/>
                      <a:pt x="1174825" y="1347212"/>
                    </a:cubicBezTo>
                    <a:cubicBezTo>
                      <a:pt x="1133996" y="1332094"/>
                      <a:pt x="1106383" y="1333073"/>
                      <a:pt x="1062361" y="1367922"/>
                    </a:cubicBezTo>
                    <a:lnTo>
                      <a:pt x="1049179" y="1379332"/>
                    </a:lnTo>
                    <a:cubicBezTo>
                      <a:pt x="1015475" y="1411139"/>
                      <a:pt x="997501" y="1449924"/>
                      <a:pt x="999506" y="1493735"/>
                    </a:cubicBezTo>
                    <a:cubicBezTo>
                      <a:pt x="1005229" y="1562791"/>
                      <a:pt x="981246" y="1633705"/>
                      <a:pt x="928317" y="1686634"/>
                    </a:cubicBezTo>
                    <a:cubicBezTo>
                      <a:pt x="831532" y="1783418"/>
                      <a:pt x="674613" y="1783419"/>
                      <a:pt x="577828" y="1686634"/>
                    </a:cubicBezTo>
                    <a:cubicBezTo>
                      <a:pt x="481044" y="1589850"/>
                      <a:pt x="481044" y="1432930"/>
                      <a:pt x="577829" y="1336146"/>
                    </a:cubicBezTo>
                    <a:cubicBezTo>
                      <a:pt x="630446" y="1283528"/>
                      <a:pt x="700837" y="1259516"/>
                      <a:pt x="769512" y="1264804"/>
                    </a:cubicBezTo>
                    <a:cubicBezTo>
                      <a:pt x="815356" y="1267086"/>
                      <a:pt x="855728" y="1247698"/>
                      <a:pt x="888494" y="1211398"/>
                    </a:cubicBezTo>
                    <a:lnTo>
                      <a:pt x="908816" y="1187921"/>
                    </a:lnTo>
                    <a:cubicBezTo>
                      <a:pt x="932421" y="1145111"/>
                      <a:pt x="928577" y="1118685"/>
                      <a:pt x="909040" y="1082593"/>
                    </a:cubicBezTo>
                    <a:cubicBezTo>
                      <a:pt x="658225" y="884891"/>
                      <a:pt x="342873" y="766304"/>
                      <a:pt x="0" y="761810"/>
                    </a:cubicBezTo>
                    <a:close/>
                  </a:path>
                </a:pathLst>
              </a:custGeom>
              <a:solidFill>
                <a:srgbClr val="F8D500"/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1" name="Oval 2"/>
              <p:cNvSpPr/>
              <p:nvPr/>
            </p:nvSpPr>
            <p:spPr>
              <a:xfrm flipH="1">
                <a:off x="2252833" y="1267124"/>
                <a:ext cx="2260651" cy="2260642"/>
              </a:xfrm>
              <a:custGeom>
                <a:avLst/>
                <a:gdLst/>
                <a:ahLst/>
                <a:cxnLst/>
                <a:rect l="l" t="t" r="r" b="b"/>
                <a:pathLst>
                  <a:path w="2260651" h="2260642">
                    <a:moveTo>
                      <a:pt x="0" y="0"/>
                    </a:moveTo>
                    <a:lnTo>
                      <a:pt x="0" y="761802"/>
                    </a:lnTo>
                    <a:cubicBezTo>
                      <a:pt x="342873" y="766296"/>
                      <a:pt x="658224" y="884884"/>
                      <a:pt x="909039" y="1082585"/>
                    </a:cubicBezTo>
                    <a:cubicBezTo>
                      <a:pt x="928576" y="1118677"/>
                      <a:pt x="932420" y="1145103"/>
                      <a:pt x="908815" y="1187913"/>
                    </a:cubicBezTo>
                    <a:lnTo>
                      <a:pt x="888493" y="1211390"/>
                    </a:lnTo>
                    <a:cubicBezTo>
                      <a:pt x="855727" y="1247690"/>
                      <a:pt x="815355" y="1267078"/>
                      <a:pt x="769511" y="1264796"/>
                    </a:cubicBezTo>
                    <a:cubicBezTo>
                      <a:pt x="700836" y="1259508"/>
                      <a:pt x="630445" y="1283520"/>
                      <a:pt x="577828" y="1336138"/>
                    </a:cubicBezTo>
                    <a:cubicBezTo>
                      <a:pt x="481043" y="1432922"/>
                      <a:pt x="481043" y="1589842"/>
                      <a:pt x="577827" y="1686626"/>
                    </a:cubicBezTo>
                    <a:cubicBezTo>
                      <a:pt x="674612" y="1783411"/>
                      <a:pt x="831531" y="1783410"/>
                      <a:pt x="928316" y="1686626"/>
                    </a:cubicBezTo>
                    <a:cubicBezTo>
                      <a:pt x="981245" y="1633697"/>
                      <a:pt x="1005228" y="1562783"/>
                      <a:pt x="999505" y="1493727"/>
                    </a:cubicBezTo>
                    <a:cubicBezTo>
                      <a:pt x="997500" y="1449916"/>
                      <a:pt x="1015474" y="1411131"/>
                      <a:pt x="1049178" y="1379324"/>
                    </a:cubicBezTo>
                    <a:lnTo>
                      <a:pt x="1062360" y="1367914"/>
                    </a:lnTo>
                    <a:cubicBezTo>
                      <a:pt x="1106382" y="1333065"/>
                      <a:pt x="1133995" y="1332086"/>
                      <a:pt x="1174824" y="1347204"/>
                    </a:cubicBezTo>
                    <a:cubicBezTo>
                      <a:pt x="1374409" y="1598825"/>
                      <a:pt x="1494317" y="1915818"/>
                      <a:pt x="1498835" y="2260642"/>
                    </a:cubicBezTo>
                    <a:lnTo>
                      <a:pt x="2260651" y="2260642"/>
                    </a:lnTo>
                    <a:cubicBezTo>
                      <a:pt x="2248868" y="1017273"/>
                      <a:pt x="1243371" y="11782"/>
                      <a:pt x="0" y="0"/>
                    </a:cubicBezTo>
                    <a:close/>
                  </a:path>
                </a:pathLst>
              </a:custGeom>
              <a:solidFill>
                <a:srgbClr val="F72525"/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2" name="Oval 2"/>
              <p:cNvSpPr/>
              <p:nvPr/>
            </p:nvSpPr>
            <p:spPr>
              <a:xfrm rot="16200000" flipH="1">
                <a:off x="2253979" y="3638648"/>
                <a:ext cx="2263080" cy="2260773"/>
              </a:xfrm>
              <a:custGeom>
                <a:avLst/>
                <a:gdLst/>
                <a:ahLst/>
                <a:cxnLst/>
                <a:rect l="l" t="t" r="r" b="b"/>
                <a:pathLst>
                  <a:path w="2263080" h="2260773">
                    <a:moveTo>
                      <a:pt x="0" y="0"/>
                    </a:moveTo>
                    <a:lnTo>
                      <a:pt x="0" y="761829"/>
                    </a:lnTo>
                    <a:cubicBezTo>
                      <a:pt x="343814" y="765864"/>
                      <a:pt x="660067" y="884545"/>
                      <a:pt x="911476" y="1082715"/>
                    </a:cubicBezTo>
                    <a:cubicBezTo>
                      <a:pt x="931013" y="1118807"/>
                      <a:pt x="934857" y="1145233"/>
                      <a:pt x="911252" y="1188043"/>
                    </a:cubicBezTo>
                    <a:lnTo>
                      <a:pt x="890930" y="1211520"/>
                    </a:lnTo>
                    <a:cubicBezTo>
                      <a:pt x="858164" y="1247820"/>
                      <a:pt x="817792" y="1267208"/>
                      <a:pt x="771948" y="1264926"/>
                    </a:cubicBezTo>
                    <a:cubicBezTo>
                      <a:pt x="703273" y="1259638"/>
                      <a:pt x="632882" y="1283650"/>
                      <a:pt x="580265" y="1336268"/>
                    </a:cubicBezTo>
                    <a:cubicBezTo>
                      <a:pt x="483480" y="1433052"/>
                      <a:pt x="483480" y="1589972"/>
                      <a:pt x="580264" y="1686756"/>
                    </a:cubicBezTo>
                    <a:cubicBezTo>
                      <a:pt x="677049" y="1783541"/>
                      <a:pt x="833968" y="1783540"/>
                      <a:pt x="930753" y="1686756"/>
                    </a:cubicBezTo>
                    <a:cubicBezTo>
                      <a:pt x="983682" y="1633827"/>
                      <a:pt x="1007665" y="1562913"/>
                      <a:pt x="1001942" y="1493857"/>
                    </a:cubicBezTo>
                    <a:cubicBezTo>
                      <a:pt x="999937" y="1450046"/>
                      <a:pt x="1017911" y="1411261"/>
                      <a:pt x="1051615" y="1379454"/>
                    </a:cubicBezTo>
                    <a:lnTo>
                      <a:pt x="1064797" y="1368044"/>
                    </a:lnTo>
                    <a:cubicBezTo>
                      <a:pt x="1108819" y="1333195"/>
                      <a:pt x="1136432" y="1332216"/>
                      <a:pt x="1177261" y="1347334"/>
                    </a:cubicBezTo>
                    <a:cubicBezTo>
                      <a:pt x="1376846" y="1598955"/>
                      <a:pt x="1496754" y="1915948"/>
                      <a:pt x="1501272" y="2260773"/>
                    </a:cubicBezTo>
                    <a:lnTo>
                      <a:pt x="2263080" y="2260773"/>
                    </a:lnTo>
                    <a:cubicBezTo>
                      <a:pt x="2251291" y="1016590"/>
                      <a:pt x="1244493" y="10590"/>
                      <a:pt x="0" y="0"/>
                    </a:cubicBez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3" name="Oval 24"/>
              <p:cNvSpPr>
                <a:spLocks noChangeAspect="1"/>
              </p:cNvSpPr>
              <p:nvPr/>
            </p:nvSpPr>
            <p:spPr>
              <a:xfrm>
                <a:off x="3039676" y="2053966"/>
                <a:ext cx="3059766" cy="3059766"/>
              </a:xfrm>
              <a:custGeom>
                <a:avLst/>
                <a:gdLst/>
                <a:ahLst/>
                <a:cxnLst/>
                <a:rect l="l" t="t" r="r" b="b"/>
                <a:pathLst>
                  <a:path w="3059766" h="3059766">
                    <a:moveTo>
                      <a:pt x="1529883" y="0"/>
                    </a:moveTo>
                    <a:cubicBezTo>
                      <a:pt x="1902799" y="0"/>
                      <a:pt x="2244551" y="133425"/>
                      <a:pt x="2509745" y="355454"/>
                    </a:cubicBezTo>
                    <a:cubicBezTo>
                      <a:pt x="2509352" y="369197"/>
                      <a:pt x="2504297" y="383801"/>
                      <a:pt x="2494774" y="401071"/>
                    </a:cubicBezTo>
                    <a:lnTo>
                      <a:pt x="2474452" y="424548"/>
                    </a:lnTo>
                    <a:cubicBezTo>
                      <a:pt x="2441686" y="460848"/>
                      <a:pt x="2401314" y="480236"/>
                      <a:pt x="2355470" y="477954"/>
                    </a:cubicBezTo>
                    <a:cubicBezTo>
                      <a:pt x="2286795" y="472666"/>
                      <a:pt x="2216404" y="496678"/>
                      <a:pt x="2163787" y="549296"/>
                    </a:cubicBezTo>
                    <a:cubicBezTo>
                      <a:pt x="2067002" y="646080"/>
                      <a:pt x="2067002" y="803000"/>
                      <a:pt x="2163786" y="899784"/>
                    </a:cubicBezTo>
                    <a:cubicBezTo>
                      <a:pt x="2260571" y="996569"/>
                      <a:pt x="2417490" y="996568"/>
                      <a:pt x="2514275" y="899784"/>
                    </a:cubicBezTo>
                    <a:cubicBezTo>
                      <a:pt x="2567204" y="846855"/>
                      <a:pt x="2591187" y="775941"/>
                      <a:pt x="2585464" y="706885"/>
                    </a:cubicBezTo>
                    <a:cubicBezTo>
                      <a:pt x="2583459" y="663074"/>
                      <a:pt x="2601433" y="624289"/>
                      <a:pt x="2635137" y="592482"/>
                    </a:cubicBezTo>
                    <a:lnTo>
                      <a:pt x="2648319" y="581072"/>
                    </a:lnTo>
                    <a:cubicBezTo>
                      <a:pt x="2670473" y="563535"/>
                      <a:pt x="2688471" y="554575"/>
                      <a:pt x="2706097" y="551984"/>
                    </a:cubicBezTo>
                    <a:cubicBezTo>
                      <a:pt x="2927022" y="816962"/>
                      <a:pt x="3059766" y="1157921"/>
                      <a:pt x="3059766" y="1529883"/>
                    </a:cubicBezTo>
                    <a:cubicBezTo>
                      <a:pt x="3059766" y="1901751"/>
                      <a:pt x="2927090" y="2242631"/>
                      <a:pt x="2706274" y="2507587"/>
                    </a:cubicBezTo>
                    <a:cubicBezTo>
                      <a:pt x="2691987" y="2507407"/>
                      <a:pt x="2676804" y="2502334"/>
                      <a:pt x="2658687" y="2492344"/>
                    </a:cubicBezTo>
                    <a:lnTo>
                      <a:pt x="2635210" y="2472022"/>
                    </a:lnTo>
                    <a:cubicBezTo>
                      <a:pt x="2598910" y="2439256"/>
                      <a:pt x="2579522" y="2398884"/>
                      <a:pt x="2581804" y="2353040"/>
                    </a:cubicBezTo>
                    <a:cubicBezTo>
                      <a:pt x="2587092" y="2284365"/>
                      <a:pt x="2563080" y="2213974"/>
                      <a:pt x="2510462" y="2161357"/>
                    </a:cubicBezTo>
                    <a:cubicBezTo>
                      <a:pt x="2413678" y="2064572"/>
                      <a:pt x="2256758" y="2064572"/>
                      <a:pt x="2159974" y="2161356"/>
                    </a:cubicBezTo>
                    <a:cubicBezTo>
                      <a:pt x="2063189" y="2258141"/>
                      <a:pt x="2063190" y="2415060"/>
                      <a:pt x="2159974" y="2511845"/>
                    </a:cubicBezTo>
                    <a:cubicBezTo>
                      <a:pt x="2212903" y="2564774"/>
                      <a:pt x="2283817" y="2588757"/>
                      <a:pt x="2352873" y="2583034"/>
                    </a:cubicBezTo>
                    <a:cubicBezTo>
                      <a:pt x="2396684" y="2581029"/>
                      <a:pt x="2435469" y="2599003"/>
                      <a:pt x="2467276" y="2632707"/>
                    </a:cubicBezTo>
                    <a:lnTo>
                      <a:pt x="2478686" y="2645889"/>
                    </a:lnTo>
                    <a:cubicBezTo>
                      <a:pt x="2497029" y="2669060"/>
                      <a:pt x="2505988" y="2687685"/>
                      <a:pt x="2507743" y="2706133"/>
                    </a:cubicBezTo>
                    <a:cubicBezTo>
                      <a:pt x="2242769" y="2927036"/>
                      <a:pt x="1901827" y="3059766"/>
                      <a:pt x="1529883" y="3059766"/>
                    </a:cubicBezTo>
                    <a:cubicBezTo>
                      <a:pt x="1159113" y="3059766"/>
                      <a:pt x="819148" y="2927871"/>
                      <a:pt x="554441" y="2708330"/>
                    </a:cubicBezTo>
                    <a:cubicBezTo>
                      <a:pt x="556276" y="2689962"/>
                      <a:pt x="565237" y="2671397"/>
                      <a:pt x="583501" y="2648326"/>
                    </a:cubicBezTo>
                    <a:lnTo>
                      <a:pt x="594911" y="2635144"/>
                    </a:lnTo>
                    <a:cubicBezTo>
                      <a:pt x="626718" y="2601440"/>
                      <a:pt x="665503" y="2583466"/>
                      <a:pt x="709314" y="2585471"/>
                    </a:cubicBezTo>
                    <a:cubicBezTo>
                      <a:pt x="778370" y="2591194"/>
                      <a:pt x="849284" y="2567211"/>
                      <a:pt x="902213" y="2514282"/>
                    </a:cubicBezTo>
                    <a:cubicBezTo>
                      <a:pt x="998997" y="2417497"/>
                      <a:pt x="998998" y="2260578"/>
                      <a:pt x="902213" y="2163793"/>
                    </a:cubicBezTo>
                    <a:cubicBezTo>
                      <a:pt x="805429" y="2067009"/>
                      <a:pt x="648509" y="2067009"/>
                      <a:pt x="551725" y="2163794"/>
                    </a:cubicBezTo>
                    <a:cubicBezTo>
                      <a:pt x="499107" y="2216411"/>
                      <a:pt x="475095" y="2286802"/>
                      <a:pt x="480383" y="2355477"/>
                    </a:cubicBezTo>
                    <a:cubicBezTo>
                      <a:pt x="482665" y="2401321"/>
                      <a:pt x="463277" y="2441693"/>
                      <a:pt x="426977" y="2474459"/>
                    </a:cubicBezTo>
                    <a:lnTo>
                      <a:pt x="403500" y="2494781"/>
                    </a:lnTo>
                    <a:cubicBezTo>
                      <a:pt x="385303" y="2504814"/>
                      <a:pt x="370067" y="2509888"/>
                      <a:pt x="355729" y="2510049"/>
                    </a:cubicBezTo>
                    <a:cubicBezTo>
                      <a:pt x="133531" y="2244821"/>
                      <a:pt x="0" y="1902946"/>
                      <a:pt x="0" y="1529883"/>
                    </a:cubicBezTo>
                    <a:cubicBezTo>
                      <a:pt x="0" y="1157920"/>
                      <a:pt x="132745" y="816961"/>
                      <a:pt x="353670" y="551983"/>
                    </a:cubicBezTo>
                    <a:cubicBezTo>
                      <a:pt x="371296" y="554574"/>
                      <a:pt x="389294" y="563534"/>
                      <a:pt x="411447" y="581071"/>
                    </a:cubicBezTo>
                    <a:lnTo>
                      <a:pt x="424629" y="592481"/>
                    </a:lnTo>
                    <a:cubicBezTo>
                      <a:pt x="458333" y="624288"/>
                      <a:pt x="476307" y="663073"/>
                      <a:pt x="474302" y="706884"/>
                    </a:cubicBezTo>
                    <a:cubicBezTo>
                      <a:pt x="468579" y="775940"/>
                      <a:pt x="492562" y="846854"/>
                      <a:pt x="545491" y="899783"/>
                    </a:cubicBezTo>
                    <a:cubicBezTo>
                      <a:pt x="642276" y="996567"/>
                      <a:pt x="799195" y="996568"/>
                      <a:pt x="895980" y="899783"/>
                    </a:cubicBezTo>
                    <a:cubicBezTo>
                      <a:pt x="992764" y="802999"/>
                      <a:pt x="992764" y="646079"/>
                      <a:pt x="895979" y="549295"/>
                    </a:cubicBezTo>
                    <a:cubicBezTo>
                      <a:pt x="843362" y="496677"/>
                      <a:pt x="772971" y="472665"/>
                      <a:pt x="704296" y="477953"/>
                    </a:cubicBezTo>
                    <a:cubicBezTo>
                      <a:pt x="658452" y="480235"/>
                      <a:pt x="618080" y="460847"/>
                      <a:pt x="585314" y="424547"/>
                    </a:cubicBezTo>
                    <a:lnTo>
                      <a:pt x="564992" y="401070"/>
                    </a:lnTo>
                    <a:cubicBezTo>
                      <a:pt x="555470" y="383801"/>
                      <a:pt x="550414" y="369197"/>
                      <a:pt x="550021" y="355454"/>
                    </a:cubicBezTo>
                    <a:cubicBezTo>
                      <a:pt x="815216" y="133425"/>
                      <a:pt x="1156968" y="0"/>
                      <a:pt x="1529883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6600" b="1" dirty="0">
                    <a:solidFill>
                      <a:srgbClr val="92D050"/>
                    </a:solidFill>
                    <a:latin typeface="Arial Black" pitchFamily="34" charset="0"/>
                  </a:rPr>
                  <a:t>CRM</a:t>
                </a:r>
                <a:endParaRPr lang="en-US" sz="1600" dirty="0"/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 rot="18720000">
              <a:off x="2473747" y="2185477"/>
              <a:ext cx="1723549" cy="1046195"/>
            </a:xfrm>
            <a:prstGeom prst="rect">
              <a:avLst/>
            </a:prstGeom>
            <a:noFill/>
            <a:scene3d>
              <a:camera prst="perspectiveContrastingRightFacing" fov="2700000">
                <a:rot lat="238412" lon="365640" rev="614679"/>
              </a:camera>
              <a:lightRig rig="threePt" dir="t"/>
            </a:scene3d>
          </p:spPr>
          <p:txBody>
            <a:bodyPr wrap="none" rtlCol="0">
              <a:prstTxWarp prst="textArchUp">
                <a:avLst>
                  <a:gd name="adj" fmla="val 9935011"/>
                </a:avLst>
              </a:prstTxWarp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SALES</a:t>
              </a:r>
              <a:endParaRPr lang="en-US" sz="2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 rot="2700000">
              <a:off x="2740092" y="4210658"/>
              <a:ext cx="1975617" cy="859251"/>
            </a:xfrm>
            <a:prstGeom prst="rect">
              <a:avLst/>
            </a:prstGeom>
            <a:noFill/>
            <a:scene3d>
              <a:camera prst="perspectiveContrastingRightFacing" fov="2700000">
                <a:rot lat="238412" lon="365640" rev="614679"/>
              </a:camera>
              <a:lightRig rig="threePt" dir="t"/>
            </a:scene3d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QUALITY</a:t>
              </a:r>
              <a:endParaRPr lang="en-US" sz="24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 rot="18420000">
              <a:off x="4624114" y="3723140"/>
              <a:ext cx="2175362" cy="1025252"/>
            </a:xfrm>
            <a:prstGeom prst="rect">
              <a:avLst/>
            </a:prstGeom>
            <a:noFill/>
            <a:scene3d>
              <a:camera prst="perspectiveContrastingRightFacing" fov="2700000">
                <a:rot lat="128711" lon="956398" rev="646286"/>
              </a:camera>
              <a:lightRig rig="threePt" dir="t"/>
            </a:scene3d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SUPPORT</a:t>
              </a:r>
              <a:endParaRPr lang="en-US" sz="2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rot="2820000">
              <a:off x="4013337" y="1949458"/>
              <a:ext cx="2243144" cy="1046195"/>
            </a:xfrm>
            <a:prstGeom prst="rect">
              <a:avLst/>
            </a:prstGeom>
            <a:noFill/>
            <a:scene3d>
              <a:camera prst="perspectiveContrastingRightFacing" fov="2700000">
                <a:rot lat="238412" lon="365640" rev="614679"/>
              </a:camera>
              <a:lightRig rig="threePt" dir="t"/>
            </a:scene3d>
          </p:spPr>
          <p:txBody>
            <a:bodyPr wrap="none" rtlCol="0">
              <a:prstTxWarp prst="textArchUp">
                <a:avLst>
                  <a:gd name="adj" fmla="val 9935011"/>
                </a:avLst>
              </a:prstTxWarp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SERVICE</a:t>
              </a:r>
              <a:endParaRPr lang="en-US" sz="2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7797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1259632" y="5558054"/>
            <a:ext cx="5715000" cy="67925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alpha val="64000"/>
                </a:schemeClr>
              </a:gs>
              <a:gs pos="100000">
                <a:sysClr val="window" lastClr="FFFFFF">
                  <a:alpha val="0"/>
                  <a:lumMod val="100000"/>
                </a:sys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CRM Diagram</a:t>
            </a:r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602741" y="476672"/>
            <a:ext cx="4921587" cy="4857328"/>
            <a:chOff x="2308905" y="65206"/>
            <a:chExt cx="5636475" cy="5562886"/>
          </a:xfrm>
        </p:grpSpPr>
        <p:grpSp>
          <p:nvGrpSpPr>
            <p:cNvPr id="4" name="Group 3"/>
            <p:cNvGrpSpPr/>
            <p:nvPr/>
          </p:nvGrpSpPr>
          <p:grpSpPr>
            <a:xfrm>
              <a:off x="2308905" y="65206"/>
              <a:ext cx="5636475" cy="5558845"/>
              <a:chOff x="2252833" y="341730"/>
              <a:chExt cx="5636475" cy="5558845"/>
            </a:xfrm>
            <a:scene3d>
              <a:camera prst="perspectiveRelaxed" fov="4800000">
                <a:rot lat="20706000" lon="20220000" rev="882000"/>
              </a:camera>
              <a:lightRig rig="threePt" dir="t">
                <a:rot lat="0" lon="0" rev="15000000"/>
              </a:lightRig>
            </a:scene3d>
          </p:grpSpPr>
          <p:sp>
            <p:nvSpPr>
              <p:cNvPr id="9" name="Oval 2"/>
              <p:cNvSpPr/>
              <p:nvPr/>
            </p:nvSpPr>
            <p:spPr>
              <a:xfrm>
                <a:off x="5628655" y="341730"/>
                <a:ext cx="2260653" cy="2260642"/>
              </a:xfrm>
              <a:custGeom>
                <a:avLst/>
                <a:gdLst/>
                <a:ahLst/>
                <a:cxnLst/>
                <a:rect l="l" t="t" r="r" b="b"/>
                <a:pathLst>
                  <a:path w="2260652" h="2260642">
                    <a:moveTo>
                      <a:pt x="0" y="0"/>
                    </a:moveTo>
                    <a:cubicBezTo>
                      <a:pt x="1243371" y="11781"/>
                      <a:pt x="2248869" y="1017272"/>
                      <a:pt x="2260652" y="2260642"/>
                    </a:cubicBezTo>
                    <a:lnTo>
                      <a:pt x="1498836" y="2260642"/>
                    </a:lnTo>
                    <a:cubicBezTo>
                      <a:pt x="1494318" y="1915818"/>
                      <a:pt x="1374410" y="1598825"/>
                      <a:pt x="1174825" y="1347204"/>
                    </a:cubicBezTo>
                    <a:cubicBezTo>
                      <a:pt x="1133996" y="1332086"/>
                      <a:pt x="1106383" y="1333065"/>
                      <a:pt x="1062361" y="1367914"/>
                    </a:cubicBezTo>
                    <a:lnTo>
                      <a:pt x="1049179" y="1379324"/>
                    </a:lnTo>
                    <a:cubicBezTo>
                      <a:pt x="1015475" y="1411131"/>
                      <a:pt x="997501" y="1449916"/>
                      <a:pt x="999506" y="1493727"/>
                    </a:cubicBezTo>
                    <a:cubicBezTo>
                      <a:pt x="1005229" y="1562783"/>
                      <a:pt x="981246" y="1633697"/>
                      <a:pt x="928317" y="1686626"/>
                    </a:cubicBezTo>
                    <a:cubicBezTo>
                      <a:pt x="831532" y="1783410"/>
                      <a:pt x="674613" y="1783411"/>
                      <a:pt x="577828" y="1686626"/>
                    </a:cubicBezTo>
                    <a:cubicBezTo>
                      <a:pt x="481044" y="1589842"/>
                      <a:pt x="481044" y="1432922"/>
                      <a:pt x="577829" y="1336138"/>
                    </a:cubicBezTo>
                    <a:cubicBezTo>
                      <a:pt x="630446" y="1283520"/>
                      <a:pt x="700837" y="1259508"/>
                      <a:pt x="769512" y="1264796"/>
                    </a:cubicBezTo>
                    <a:cubicBezTo>
                      <a:pt x="815356" y="1267078"/>
                      <a:pt x="855728" y="1247690"/>
                      <a:pt x="888494" y="1211390"/>
                    </a:cubicBezTo>
                    <a:lnTo>
                      <a:pt x="908816" y="1187913"/>
                    </a:lnTo>
                    <a:cubicBezTo>
                      <a:pt x="932421" y="1145103"/>
                      <a:pt x="928577" y="1118677"/>
                      <a:pt x="909040" y="1082585"/>
                    </a:cubicBezTo>
                    <a:cubicBezTo>
                      <a:pt x="658225" y="884883"/>
                      <a:pt x="342873" y="766296"/>
                      <a:pt x="0" y="761802"/>
                    </a:cubicBezTo>
                    <a:close/>
                  </a:path>
                </a:pathLst>
              </a:custGeom>
              <a:solidFill>
                <a:srgbClr val="36B000"/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0" name="Oval 2"/>
              <p:cNvSpPr/>
              <p:nvPr/>
            </p:nvSpPr>
            <p:spPr>
              <a:xfrm rot="5400000">
                <a:off x="4625636" y="3637490"/>
                <a:ext cx="2260644" cy="2260652"/>
              </a:xfrm>
              <a:custGeom>
                <a:avLst/>
                <a:gdLst/>
                <a:ahLst/>
                <a:cxnLst/>
                <a:rect l="l" t="t" r="r" b="b"/>
                <a:pathLst>
                  <a:path w="2260644" h="2260652">
                    <a:moveTo>
                      <a:pt x="0" y="761810"/>
                    </a:moveTo>
                    <a:lnTo>
                      <a:pt x="0" y="0"/>
                    </a:lnTo>
                    <a:cubicBezTo>
                      <a:pt x="1243372" y="11782"/>
                      <a:pt x="2248863" y="1017281"/>
                      <a:pt x="2260644" y="2260652"/>
                    </a:cubicBezTo>
                    <a:lnTo>
                      <a:pt x="1498837" y="2260652"/>
                    </a:lnTo>
                    <a:cubicBezTo>
                      <a:pt x="1494318" y="1915827"/>
                      <a:pt x="1374410" y="1598834"/>
                      <a:pt x="1174825" y="1347212"/>
                    </a:cubicBezTo>
                    <a:cubicBezTo>
                      <a:pt x="1133996" y="1332094"/>
                      <a:pt x="1106383" y="1333073"/>
                      <a:pt x="1062361" y="1367922"/>
                    </a:cubicBezTo>
                    <a:lnTo>
                      <a:pt x="1049179" y="1379332"/>
                    </a:lnTo>
                    <a:cubicBezTo>
                      <a:pt x="1015475" y="1411139"/>
                      <a:pt x="997501" y="1449924"/>
                      <a:pt x="999506" y="1493735"/>
                    </a:cubicBezTo>
                    <a:cubicBezTo>
                      <a:pt x="1005229" y="1562791"/>
                      <a:pt x="981246" y="1633705"/>
                      <a:pt x="928317" y="1686634"/>
                    </a:cubicBezTo>
                    <a:cubicBezTo>
                      <a:pt x="831532" y="1783418"/>
                      <a:pt x="674613" y="1783419"/>
                      <a:pt x="577828" y="1686634"/>
                    </a:cubicBezTo>
                    <a:cubicBezTo>
                      <a:pt x="481044" y="1589850"/>
                      <a:pt x="481044" y="1432930"/>
                      <a:pt x="577829" y="1336146"/>
                    </a:cubicBezTo>
                    <a:cubicBezTo>
                      <a:pt x="630446" y="1283528"/>
                      <a:pt x="700837" y="1259516"/>
                      <a:pt x="769512" y="1264804"/>
                    </a:cubicBezTo>
                    <a:cubicBezTo>
                      <a:pt x="815356" y="1267086"/>
                      <a:pt x="855728" y="1247698"/>
                      <a:pt x="888494" y="1211398"/>
                    </a:cubicBezTo>
                    <a:lnTo>
                      <a:pt x="908816" y="1187921"/>
                    </a:lnTo>
                    <a:cubicBezTo>
                      <a:pt x="932421" y="1145111"/>
                      <a:pt x="928577" y="1118685"/>
                      <a:pt x="909040" y="1082593"/>
                    </a:cubicBezTo>
                    <a:cubicBezTo>
                      <a:pt x="658225" y="884891"/>
                      <a:pt x="342873" y="766304"/>
                      <a:pt x="0" y="761810"/>
                    </a:cubicBezTo>
                    <a:close/>
                  </a:path>
                </a:pathLst>
              </a:custGeom>
              <a:solidFill>
                <a:srgbClr val="F8D500"/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1" name="Oval 2"/>
              <p:cNvSpPr/>
              <p:nvPr/>
            </p:nvSpPr>
            <p:spPr>
              <a:xfrm flipH="1">
                <a:off x="2252833" y="1267124"/>
                <a:ext cx="2260651" cy="2260642"/>
              </a:xfrm>
              <a:custGeom>
                <a:avLst/>
                <a:gdLst/>
                <a:ahLst/>
                <a:cxnLst/>
                <a:rect l="l" t="t" r="r" b="b"/>
                <a:pathLst>
                  <a:path w="2260651" h="2260642">
                    <a:moveTo>
                      <a:pt x="0" y="0"/>
                    </a:moveTo>
                    <a:lnTo>
                      <a:pt x="0" y="761802"/>
                    </a:lnTo>
                    <a:cubicBezTo>
                      <a:pt x="342873" y="766296"/>
                      <a:pt x="658224" y="884884"/>
                      <a:pt x="909039" y="1082585"/>
                    </a:cubicBezTo>
                    <a:cubicBezTo>
                      <a:pt x="928576" y="1118677"/>
                      <a:pt x="932420" y="1145103"/>
                      <a:pt x="908815" y="1187913"/>
                    </a:cubicBezTo>
                    <a:lnTo>
                      <a:pt x="888493" y="1211390"/>
                    </a:lnTo>
                    <a:cubicBezTo>
                      <a:pt x="855727" y="1247690"/>
                      <a:pt x="815355" y="1267078"/>
                      <a:pt x="769511" y="1264796"/>
                    </a:cubicBezTo>
                    <a:cubicBezTo>
                      <a:pt x="700836" y="1259508"/>
                      <a:pt x="630445" y="1283520"/>
                      <a:pt x="577828" y="1336138"/>
                    </a:cubicBezTo>
                    <a:cubicBezTo>
                      <a:pt x="481043" y="1432922"/>
                      <a:pt x="481043" y="1589842"/>
                      <a:pt x="577827" y="1686626"/>
                    </a:cubicBezTo>
                    <a:cubicBezTo>
                      <a:pt x="674612" y="1783411"/>
                      <a:pt x="831531" y="1783410"/>
                      <a:pt x="928316" y="1686626"/>
                    </a:cubicBezTo>
                    <a:cubicBezTo>
                      <a:pt x="981245" y="1633697"/>
                      <a:pt x="1005228" y="1562783"/>
                      <a:pt x="999505" y="1493727"/>
                    </a:cubicBezTo>
                    <a:cubicBezTo>
                      <a:pt x="997500" y="1449916"/>
                      <a:pt x="1015474" y="1411131"/>
                      <a:pt x="1049178" y="1379324"/>
                    </a:cubicBezTo>
                    <a:lnTo>
                      <a:pt x="1062360" y="1367914"/>
                    </a:lnTo>
                    <a:cubicBezTo>
                      <a:pt x="1106382" y="1333065"/>
                      <a:pt x="1133995" y="1332086"/>
                      <a:pt x="1174824" y="1347204"/>
                    </a:cubicBezTo>
                    <a:cubicBezTo>
                      <a:pt x="1374409" y="1598825"/>
                      <a:pt x="1494317" y="1915818"/>
                      <a:pt x="1498835" y="2260642"/>
                    </a:cubicBezTo>
                    <a:lnTo>
                      <a:pt x="2260651" y="2260642"/>
                    </a:lnTo>
                    <a:cubicBezTo>
                      <a:pt x="2248868" y="1017273"/>
                      <a:pt x="1243371" y="11782"/>
                      <a:pt x="0" y="0"/>
                    </a:cubicBezTo>
                    <a:close/>
                  </a:path>
                </a:pathLst>
              </a:custGeom>
              <a:solidFill>
                <a:srgbClr val="F72525"/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2" name="Oval 2"/>
              <p:cNvSpPr/>
              <p:nvPr/>
            </p:nvSpPr>
            <p:spPr>
              <a:xfrm rot="16200000" flipH="1">
                <a:off x="2253979" y="3638648"/>
                <a:ext cx="2263080" cy="2260773"/>
              </a:xfrm>
              <a:custGeom>
                <a:avLst/>
                <a:gdLst/>
                <a:ahLst/>
                <a:cxnLst/>
                <a:rect l="l" t="t" r="r" b="b"/>
                <a:pathLst>
                  <a:path w="2263080" h="2260773">
                    <a:moveTo>
                      <a:pt x="0" y="0"/>
                    </a:moveTo>
                    <a:lnTo>
                      <a:pt x="0" y="761829"/>
                    </a:lnTo>
                    <a:cubicBezTo>
                      <a:pt x="343814" y="765864"/>
                      <a:pt x="660067" y="884545"/>
                      <a:pt x="911476" y="1082715"/>
                    </a:cubicBezTo>
                    <a:cubicBezTo>
                      <a:pt x="931013" y="1118807"/>
                      <a:pt x="934857" y="1145233"/>
                      <a:pt x="911252" y="1188043"/>
                    </a:cubicBezTo>
                    <a:lnTo>
                      <a:pt x="890930" y="1211520"/>
                    </a:lnTo>
                    <a:cubicBezTo>
                      <a:pt x="858164" y="1247820"/>
                      <a:pt x="817792" y="1267208"/>
                      <a:pt x="771948" y="1264926"/>
                    </a:cubicBezTo>
                    <a:cubicBezTo>
                      <a:pt x="703273" y="1259638"/>
                      <a:pt x="632882" y="1283650"/>
                      <a:pt x="580265" y="1336268"/>
                    </a:cubicBezTo>
                    <a:cubicBezTo>
                      <a:pt x="483480" y="1433052"/>
                      <a:pt x="483480" y="1589972"/>
                      <a:pt x="580264" y="1686756"/>
                    </a:cubicBezTo>
                    <a:cubicBezTo>
                      <a:pt x="677049" y="1783541"/>
                      <a:pt x="833968" y="1783540"/>
                      <a:pt x="930753" y="1686756"/>
                    </a:cubicBezTo>
                    <a:cubicBezTo>
                      <a:pt x="983682" y="1633827"/>
                      <a:pt x="1007665" y="1562913"/>
                      <a:pt x="1001942" y="1493857"/>
                    </a:cubicBezTo>
                    <a:cubicBezTo>
                      <a:pt x="999937" y="1450046"/>
                      <a:pt x="1017911" y="1411261"/>
                      <a:pt x="1051615" y="1379454"/>
                    </a:cubicBezTo>
                    <a:lnTo>
                      <a:pt x="1064797" y="1368044"/>
                    </a:lnTo>
                    <a:cubicBezTo>
                      <a:pt x="1108819" y="1333195"/>
                      <a:pt x="1136432" y="1332216"/>
                      <a:pt x="1177261" y="1347334"/>
                    </a:cubicBezTo>
                    <a:cubicBezTo>
                      <a:pt x="1376846" y="1598955"/>
                      <a:pt x="1496754" y="1915948"/>
                      <a:pt x="1501272" y="2260773"/>
                    </a:cubicBezTo>
                    <a:lnTo>
                      <a:pt x="2263080" y="2260773"/>
                    </a:lnTo>
                    <a:cubicBezTo>
                      <a:pt x="2251291" y="1016590"/>
                      <a:pt x="1244493" y="10590"/>
                      <a:pt x="0" y="0"/>
                    </a:cubicBez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3" name="Oval 24"/>
              <p:cNvSpPr>
                <a:spLocks noChangeAspect="1"/>
              </p:cNvSpPr>
              <p:nvPr/>
            </p:nvSpPr>
            <p:spPr>
              <a:xfrm>
                <a:off x="3039676" y="2053966"/>
                <a:ext cx="3059766" cy="3059766"/>
              </a:xfrm>
              <a:custGeom>
                <a:avLst/>
                <a:gdLst/>
                <a:ahLst/>
                <a:cxnLst/>
                <a:rect l="l" t="t" r="r" b="b"/>
                <a:pathLst>
                  <a:path w="3059766" h="3059766">
                    <a:moveTo>
                      <a:pt x="1529883" y="0"/>
                    </a:moveTo>
                    <a:cubicBezTo>
                      <a:pt x="1902799" y="0"/>
                      <a:pt x="2244551" y="133425"/>
                      <a:pt x="2509745" y="355454"/>
                    </a:cubicBezTo>
                    <a:cubicBezTo>
                      <a:pt x="2509352" y="369197"/>
                      <a:pt x="2504297" y="383801"/>
                      <a:pt x="2494774" y="401071"/>
                    </a:cubicBezTo>
                    <a:lnTo>
                      <a:pt x="2474452" y="424548"/>
                    </a:lnTo>
                    <a:cubicBezTo>
                      <a:pt x="2441686" y="460848"/>
                      <a:pt x="2401314" y="480236"/>
                      <a:pt x="2355470" y="477954"/>
                    </a:cubicBezTo>
                    <a:cubicBezTo>
                      <a:pt x="2286795" y="472666"/>
                      <a:pt x="2216404" y="496678"/>
                      <a:pt x="2163787" y="549296"/>
                    </a:cubicBezTo>
                    <a:cubicBezTo>
                      <a:pt x="2067002" y="646080"/>
                      <a:pt x="2067002" y="803000"/>
                      <a:pt x="2163786" y="899784"/>
                    </a:cubicBezTo>
                    <a:cubicBezTo>
                      <a:pt x="2260571" y="996569"/>
                      <a:pt x="2417490" y="996568"/>
                      <a:pt x="2514275" y="899784"/>
                    </a:cubicBezTo>
                    <a:cubicBezTo>
                      <a:pt x="2567204" y="846855"/>
                      <a:pt x="2591187" y="775941"/>
                      <a:pt x="2585464" y="706885"/>
                    </a:cubicBezTo>
                    <a:cubicBezTo>
                      <a:pt x="2583459" y="663074"/>
                      <a:pt x="2601433" y="624289"/>
                      <a:pt x="2635137" y="592482"/>
                    </a:cubicBezTo>
                    <a:lnTo>
                      <a:pt x="2648319" y="581072"/>
                    </a:lnTo>
                    <a:cubicBezTo>
                      <a:pt x="2670473" y="563535"/>
                      <a:pt x="2688471" y="554575"/>
                      <a:pt x="2706097" y="551984"/>
                    </a:cubicBezTo>
                    <a:cubicBezTo>
                      <a:pt x="2927022" y="816962"/>
                      <a:pt x="3059766" y="1157921"/>
                      <a:pt x="3059766" y="1529883"/>
                    </a:cubicBezTo>
                    <a:cubicBezTo>
                      <a:pt x="3059766" y="1901751"/>
                      <a:pt x="2927090" y="2242631"/>
                      <a:pt x="2706274" y="2507587"/>
                    </a:cubicBezTo>
                    <a:cubicBezTo>
                      <a:pt x="2691987" y="2507407"/>
                      <a:pt x="2676804" y="2502334"/>
                      <a:pt x="2658687" y="2492344"/>
                    </a:cubicBezTo>
                    <a:lnTo>
                      <a:pt x="2635210" y="2472022"/>
                    </a:lnTo>
                    <a:cubicBezTo>
                      <a:pt x="2598910" y="2439256"/>
                      <a:pt x="2579522" y="2398884"/>
                      <a:pt x="2581804" y="2353040"/>
                    </a:cubicBezTo>
                    <a:cubicBezTo>
                      <a:pt x="2587092" y="2284365"/>
                      <a:pt x="2563080" y="2213974"/>
                      <a:pt x="2510462" y="2161357"/>
                    </a:cubicBezTo>
                    <a:cubicBezTo>
                      <a:pt x="2413678" y="2064572"/>
                      <a:pt x="2256758" y="2064572"/>
                      <a:pt x="2159974" y="2161356"/>
                    </a:cubicBezTo>
                    <a:cubicBezTo>
                      <a:pt x="2063189" y="2258141"/>
                      <a:pt x="2063190" y="2415060"/>
                      <a:pt x="2159974" y="2511845"/>
                    </a:cubicBezTo>
                    <a:cubicBezTo>
                      <a:pt x="2212903" y="2564774"/>
                      <a:pt x="2283817" y="2588757"/>
                      <a:pt x="2352873" y="2583034"/>
                    </a:cubicBezTo>
                    <a:cubicBezTo>
                      <a:pt x="2396684" y="2581029"/>
                      <a:pt x="2435469" y="2599003"/>
                      <a:pt x="2467276" y="2632707"/>
                    </a:cubicBezTo>
                    <a:lnTo>
                      <a:pt x="2478686" y="2645889"/>
                    </a:lnTo>
                    <a:cubicBezTo>
                      <a:pt x="2497029" y="2669060"/>
                      <a:pt x="2505988" y="2687685"/>
                      <a:pt x="2507743" y="2706133"/>
                    </a:cubicBezTo>
                    <a:cubicBezTo>
                      <a:pt x="2242769" y="2927036"/>
                      <a:pt x="1901827" y="3059766"/>
                      <a:pt x="1529883" y="3059766"/>
                    </a:cubicBezTo>
                    <a:cubicBezTo>
                      <a:pt x="1159113" y="3059766"/>
                      <a:pt x="819148" y="2927871"/>
                      <a:pt x="554441" y="2708330"/>
                    </a:cubicBezTo>
                    <a:cubicBezTo>
                      <a:pt x="556276" y="2689962"/>
                      <a:pt x="565237" y="2671397"/>
                      <a:pt x="583501" y="2648326"/>
                    </a:cubicBezTo>
                    <a:lnTo>
                      <a:pt x="594911" y="2635144"/>
                    </a:lnTo>
                    <a:cubicBezTo>
                      <a:pt x="626718" y="2601440"/>
                      <a:pt x="665503" y="2583466"/>
                      <a:pt x="709314" y="2585471"/>
                    </a:cubicBezTo>
                    <a:cubicBezTo>
                      <a:pt x="778370" y="2591194"/>
                      <a:pt x="849284" y="2567211"/>
                      <a:pt x="902213" y="2514282"/>
                    </a:cubicBezTo>
                    <a:cubicBezTo>
                      <a:pt x="998997" y="2417497"/>
                      <a:pt x="998998" y="2260578"/>
                      <a:pt x="902213" y="2163793"/>
                    </a:cubicBezTo>
                    <a:cubicBezTo>
                      <a:pt x="805429" y="2067009"/>
                      <a:pt x="648509" y="2067009"/>
                      <a:pt x="551725" y="2163794"/>
                    </a:cubicBezTo>
                    <a:cubicBezTo>
                      <a:pt x="499107" y="2216411"/>
                      <a:pt x="475095" y="2286802"/>
                      <a:pt x="480383" y="2355477"/>
                    </a:cubicBezTo>
                    <a:cubicBezTo>
                      <a:pt x="482665" y="2401321"/>
                      <a:pt x="463277" y="2441693"/>
                      <a:pt x="426977" y="2474459"/>
                    </a:cubicBezTo>
                    <a:lnTo>
                      <a:pt x="403500" y="2494781"/>
                    </a:lnTo>
                    <a:cubicBezTo>
                      <a:pt x="385303" y="2504814"/>
                      <a:pt x="370067" y="2509888"/>
                      <a:pt x="355729" y="2510049"/>
                    </a:cubicBezTo>
                    <a:cubicBezTo>
                      <a:pt x="133531" y="2244821"/>
                      <a:pt x="0" y="1902946"/>
                      <a:pt x="0" y="1529883"/>
                    </a:cubicBezTo>
                    <a:cubicBezTo>
                      <a:pt x="0" y="1157920"/>
                      <a:pt x="132745" y="816961"/>
                      <a:pt x="353670" y="551983"/>
                    </a:cubicBezTo>
                    <a:cubicBezTo>
                      <a:pt x="371296" y="554574"/>
                      <a:pt x="389294" y="563534"/>
                      <a:pt x="411447" y="581071"/>
                    </a:cubicBezTo>
                    <a:lnTo>
                      <a:pt x="424629" y="592481"/>
                    </a:lnTo>
                    <a:cubicBezTo>
                      <a:pt x="458333" y="624288"/>
                      <a:pt x="476307" y="663073"/>
                      <a:pt x="474302" y="706884"/>
                    </a:cubicBezTo>
                    <a:cubicBezTo>
                      <a:pt x="468579" y="775940"/>
                      <a:pt x="492562" y="846854"/>
                      <a:pt x="545491" y="899783"/>
                    </a:cubicBezTo>
                    <a:cubicBezTo>
                      <a:pt x="642276" y="996567"/>
                      <a:pt x="799195" y="996568"/>
                      <a:pt x="895980" y="899783"/>
                    </a:cubicBezTo>
                    <a:cubicBezTo>
                      <a:pt x="992764" y="802999"/>
                      <a:pt x="992764" y="646079"/>
                      <a:pt x="895979" y="549295"/>
                    </a:cubicBezTo>
                    <a:cubicBezTo>
                      <a:pt x="843362" y="496677"/>
                      <a:pt x="772971" y="472665"/>
                      <a:pt x="704296" y="477953"/>
                    </a:cubicBezTo>
                    <a:cubicBezTo>
                      <a:pt x="658452" y="480235"/>
                      <a:pt x="618080" y="460847"/>
                      <a:pt x="585314" y="424547"/>
                    </a:cubicBezTo>
                    <a:lnTo>
                      <a:pt x="564992" y="401070"/>
                    </a:lnTo>
                    <a:cubicBezTo>
                      <a:pt x="555470" y="383801"/>
                      <a:pt x="550414" y="369197"/>
                      <a:pt x="550021" y="355454"/>
                    </a:cubicBezTo>
                    <a:cubicBezTo>
                      <a:pt x="815216" y="133425"/>
                      <a:pt x="1156968" y="0"/>
                      <a:pt x="1529883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6600" b="1" dirty="0">
                    <a:solidFill>
                      <a:srgbClr val="92D050"/>
                    </a:solidFill>
                    <a:latin typeface="Arial Black" pitchFamily="34" charset="0"/>
                  </a:rPr>
                  <a:t>CRM</a:t>
                </a:r>
                <a:endParaRPr lang="en-US" sz="1600" dirty="0"/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 rot="18720000">
              <a:off x="2473747" y="2185477"/>
              <a:ext cx="1723549" cy="1046195"/>
            </a:xfrm>
            <a:prstGeom prst="rect">
              <a:avLst/>
            </a:prstGeom>
            <a:noFill/>
            <a:scene3d>
              <a:camera prst="perspectiveContrastingRightFacing" fov="2700000">
                <a:rot lat="238412" lon="365640" rev="614679"/>
              </a:camera>
              <a:lightRig rig="threePt" dir="t"/>
            </a:scene3d>
          </p:spPr>
          <p:txBody>
            <a:bodyPr wrap="none" rtlCol="0">
              <a:prstTxWarp prst="textArchUp">
                <a:avLst>
                  <a:gd name="adj" fmla="val 9935011"/>
                </a:avLst>
              </a:prstTxWarp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SALES</a:t>
              </a:r>
              <a:endParaRPr lang="en-US" sz="2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 rot="2700000">
              <a:off x="2740092" y="4210658"/>
              <a:ext cx="1975617" cy="859251"/>
            </a:xfrm>
            <a:prstGeom prst="rect">
              <a:avLst/>
            </a:prstGeom>
            <a:noFill/>
            <a:scene3d>
              <a:camera prst="perspectiveContrastingRightFacing" fov="2700000">
                <a:rot lat="238412" lon="365640" rev="614679"/>
              </a:camera>
              <a:lightRig rig="threePt" dir="t"/>
            </a:scene3d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QUALITY</a:t>
              </a:r>
              <a:endParaRPr lang="en-US" sz="24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 rot="18420000">
              <a:off x="4624114" y="3723140"/>
              <a:ext cx="2175362" cy="1025252"/>
            </a:xfrm>
            <a:prstGeom prst="rect">
              <a:avLst/>
            </a:prstGeom>
            <a:noFill/>
            <a:scene3d>
              <a:camera prst="perspectiveContrastingRightFacing" fov="2700000">
                <a:rot lat="128711" lon="956398" rev="646286"/>
              </a:camera>
              <a:lightRig rig="threePt" dir="t"/>
            </a:scene3d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SUPPORT</a:t>
              </a:r>
              <a:endParaRPr lang="en-US" sz="2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rot="2820000">
              <a:off x="4851652" y="1131465"/>
              <a:ext cx="2243144" cy="1046196"/>
            </a:xfrm>
            <a:prstGeom prst="rect">
              <a:avLst/>
            </a:prstGeom>
            <a:noFill/>
            <a:scene3d>
              <a:camera prst="perspectiveContrastingRightFacing" fov="2700000">
                <a:rot lat="238412" lon="365640" rev="614679"/>
              </a:camera>
              <a:lightRig rig="threePt" dir="t"/>
            </a:scene3d>
          </p:spPr>
          <p:txBody>
            <a:bodyPr wrap="none" rtlCol="0">
              <a:prstTxWarp prst="textArchUp">
                <a:avLst>
                  <a:gd name="adj" fmla="val 9935011"/>
                </a:avLst>
              </a:prstTxWarp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SERVICE</a:t>
              </a:r>
              <a:endParaRPr lang="en-US" sz="2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0212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1259632" y="5558054"/>
            <a:ext cx="5715000" cy="67925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alpha val="64000"/>
                </a:schemeClr>
              </a:gs>
              <a:gs pos="100000">
                <a:sysClr val="window" lastClr="FFFFFF">
                  <a:alpha val="0"/>
                  <a:lumMod val="100000"/>
                </a:sys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CRM Diagram</a:t>
            </a:r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602741" y="1284692"/>
            <a:ext cx="4777571" cy="4664588"/>
            <a:chOff x="2308905" y="990600"/>
            <a:chExt cx="5471538" cy="5342144"/>
          </a:xfrm>
        </p:grpSpPr>
        <p:grpSp>
          <p:nvGrpSpPr>
            <p:cNvPr id="4" name="Group 3"/>
            <p:cNvGrpSpPr/>
            <p:nvPr/>
          </p:nvGrpSpPr>
          <p:grpSpPr>
            <a:xfrm>
              <a:off x="2308905" y="990600"/>
              <a:ext cx="5471538" cy="5342144"/>
              <a:chOff x="2252833" y="1267124"/>
              <a:chExt cx="5471538" cy="5342144"/>
            </a:xfrm>
            <a:scene3d>
              <a:camera prst="perspectiveRelaxed" fov="4800000">
                <a:rot lat="20706000" lon="20220000" rev="882000"/>
              </a:camera>
              <a:lightRig rig="threePt" dir="t">
                <a:rot lat="0" lon="0" rev="15000000"/>
              </a:lightRig>
            </a:scene3d>
          </p:grpSpPr>
          <p:sp>
            <p:nvSpPr>
              <p:cNvPr id="9" name="Oval 2"/>
              <p:cNvSpPr/>
              <p:nvPr/>
            </p:nvSpPr>
            <p:spPr>
              <a:xfrm>
                <a:off x="4625634" y="1267124"/>
                <a:ext cx="2260652" cy="2260642"/>
              </a:xfrm>
              <a:custGeom>
                <a:avLst/>
                <a:gdLst/>
                <a:ahLst/>
                <a:cxnLst/>
                <a:rect l="l" t="t" r="r" b="b"/>
                <a:pathLst>
                  <a:path w="2260652" h="2260642">
                    <a:moveTo>
                      <a:pt x="0" y="0"/>
                    </a:moveTo>
                    <a:cubicBezTo>
                      <a:pt x="1243371" y="11781"/>
                      <a:pt x="2248869" y="1017272"/>
                      <a:pt x="2260652" y="2260642"/>
                    </a:cubicBezTo>
                    <a:lnTo>
                      <a:pt x="1498836" y="2260642"/>
                    </a:lnTo>
                    <a:cubicBezTo>
                      <a:pt x="1494318" y="1915818"/>
                      <a:pt x="1374410" y="1598825"/>
                      <a:pt x="1174825" y="1347204"/>
                    </a:cubicBezTo>
                    <a:cubicBezTo>
                      <a:pt x="1133996" y="1332086"/>
                      <a:pt x="1106383" y="1333065"/>
                      <a:pt x="1062361" y="1367914"/>
                    </a:cubicBezTo>
                    <a:lnTo>
                      <a:pt x="1049179" y="1379324"/>
                    </a:lnTo>
                    <a:cubicBezTo>
                      <a:pt x="1015475" y="1411131"/>
                      <a:pt x="997501" y="1449916"/>
                      <a:pt x="999506" y="1493727"/>
                    </a:cubicBezTo>
                    <a:cubicBezTo>
                      <a:pt x="1005229" y="1562783"/>
                      <a:pt x="981246" y="1633697"/>
                      <a:pt x="928317" y="1686626"/>
                    </a:cubicBezTo>
                    <a:cubicBezTo>
                      <a:pt x="831532" y="1783410"/>
                      <a:pt x="674613" y="1783411"/>
                      <a:pt x="577828" y="1686626"/>
                    </a:cubicBezTo>
                    <a:cubicBezTo>
                      <a:pt x="481044" y="1589842"/>
                      <a:pt x="481044" y="1432922"/>
                      <a:pt x="577829" y="1336138"/>
                    </a:cubicBezTo>
                    <a:cubicBezTo>
                      <a:pt x="630446" y="1283520"/>
                      <a:pt x="700837" y="1259508"/>
                      <a:pt x="769512" y="1264796"/>
                    </a:cubicBezTo>
                    <a:cubicBezTo>
                      <a:pt x="815356" y="1267078"/>
                      <a:pt x="855728" y="1247690"/>
                      <a:pt x="888494" y="1211390"/>
                    </a:cubicBezTo>
                    <a:lnTo>
                      <a:pt x="908816" y="1187913"/>
                    </a:lnTo>
                    <a:cubicBezTo>
                      <a:pt x="932421" y="1145103"/>
                      <a:pt x="928577" y="1118677"/>
                      <a:pt x="909040" y="1082585"/>
                    </a:cubicBezTo>
                    <a:cubicBezTo>
                      <a:pt x="658225" y="884883"/>
                      <a:pt x="342873" y="766296"/>
                      <a:pt x="0" y="761802"/>
                    </a:cubicBezTo>
                    <a:close/>
                  </a:path>
                </a:pathLst>
              </a:custGeom>
              <a:solidFill>
                <a:srgbClr val="36B000"/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0" name="Oval 2"/>
              <p:cNvSpPr/>
              <p:nvPr/>
            </p:nvSpPr>
            <p:spPr>
              <a:xfrm rot="5400000">
                <a:off x="5463722" y="4348619"/>
                <a:ext cx="2260643" cy="2260655"/>
              </a:xfrm>
              <a:custGeom>
                <a:avLst/>
                <a:gdLst/>
                <a:ahLst/>
                <a:cxnLst/>
                <a:rect l="l" t="t" r="r" b="b"/>
                <a:pathLst>
                  <a:path w="2260644" h="2260652">
                    <a:moveTo>
                      <a:pt x="0" y="761810"/>
                    </a:moveTo>
                    <a:lnTo>
                      <a:pt x="0" y="0"/>
                    </a:lnTo>
                    <a:cubicBezTo>
                      <a:pt x="1243372" y="11782"/>
                      <a:pt x="2248863" y="1017281"/>
                      <a:pt x="2260644" y="2260652"/>
                    </a:cubicBezTo>
                    <a:lnTo>
                      <a:pt x="1498837" y="2260652"/>
                    </a:lnTo>
                    <a:cubicBezTo>
                      <a:pt x="1494318" y="1915827"/>
                      <a:pt x="1374410" y="1598834"/>
                      <a:pt x="1174825" y="1347212"/>
                    </a:cubicBezTo>
                    <a:cubicBezTo>
                      <a:pt x="1133996" y="1332094"/>
                      <a:pt x="1106383" y="1333073"/>
                      <a:pt x="1062361" y="1367922"/>
                    </a:cubicBezTo>
                    <a:lnTo>
                      <a:pt x="1049179" y="1379332"/>
                    </a:lnTo>
                    <a:cubicBezTo>
                      <a:pt x="1015475" y="1411139"/>
                      <a:pt x="997501" y="1449924"/>
                      <a:pt x="999506" y="1493735"/>
                    </a:cubicBezTo>
                    <a:cubicBezTo>
                      <a:pt x="1005229" y="1562791"/>
                      <a:pt x="981246" y="1633705"/>
                      <a:pt x="928317" y="1686634"/>
                    </a:cubicBezTo>
                    <a:cubicBezTo>
                      <a:pt x="831532" y="1783418"/>
                      <a:pt x="674613" y="1783419"/>
                      <a:pt x="577828" y="1686634"/>
                    </a:cubicBezTo>
                    <a:cubicBezTo>
                      <a:pt x="481044" y="1589850"/>
                      <a:pt x="481044" y="1432930"/>
                      <a:pt x="577829" y="1336146"/>
                    </a:cubicBezTo>
                    <a:cubicBezTo>
                      <a:pt x="630446" y="1283528"/>
                      <a:pt x="700837" y="1259516"/>
                      <a:pt x="769512" y="1264804"/>
                    </a:cubicBezTo>
                    <a:cubicBezTo>
                      <a:pt x="815356" y="1267086"/>
                      <a:pt x="855728" y="1247698"/>
                      <a:pt x="888494" y="1211398"/>
                    </a:cubicBezTo>
                    <a:lnTo>
                      <a:pt x="908816" y="1187921"/>
                    </a:lnTo>
                    <a:cubicBezTo>
                      <a:pt x="932421" y="1145111"/>
                      <a:pt x="928577" y="1118685"/>
                      <a:pt x="909040" y="1082593"/>
                    </a:cubicBezTo>
                    <a:cubicBezTo>
                      <a:pt x="658225" y="884891"/>
                      <a:pt x="342873" y="766304"/>
                      <a:pt x="0" y="761810"/>
                    </a:cubicBezTo>
                    <a:close/>
                  </a:path>
                </a:pathLst>
              </a:custGeom>
              <a:solidFill>
                <a:srgbClr val="F8D500"/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1" name="Oval 2"/>
              <p:cNvSpPr/>
              <p:nvPr/>
            </p:nvSpPr>
            <p:spPr>
              <a:xfrm flipH="1">
                <a:off x="2252833" y="1267124"/>
                <a:ext cx="2260651" cy="2260642"/>
              </a:xfrm>
              <a:custGeom>
                <a:avLst/>
                <a:gdLst/>
                <a:ahLst/>
                <a:cxnLst/>
                <a:rect l="l" t="t" r="r" b="b"/>
                <a:pathLst>
                  <a:path w="2260651" h="2260642">
                    <a:moveTo>
                      <a:pt x="0" y="0"/>
                    </a:moveTo>
                    <a:lnTo>
                      <a:pt x="0" y="761802"/>
                    </a:lnTo>
                    <a:cubicBezTo>
                      <a:pt x="342873" y="766296"/>
                      <a:pt x="658224" y="884884"/>
                      <a:pt x="909039" y="1082585"/>
                    </a:cubicBezTo>
                    <a:cubicBezTo>
                      <a:pt x="928576" y="1118677"/>
                      <a:pt x="932420" y="1145103"/>
                      <a:pt x="908815" y="1187913"/>
                    </a:cubicBezTo>
                    <a:lnTo>
                      <a:pt x="888493" y="1211390"/>
                    </a:lnTo>
                    <a:cubicBezTo>
                      <a:pt x="855727" y="1247690"/>
                      <a:pt x="815355" y="1267078"/>
                      <a:pt x="769511" y="1264796"/>
                    </a:cubicBezTo>
                    <a:cubicBezTo>
                      <a:pt x="700836" y="1259508"/>
                      <a:pt x="630445" y="1283520"/>
                      <a:pt x="577828" y="1336138"/>
                    </a:cubicBezTo>
                    <a:cubicBezTo>
                      <a:pt x="481043" y="1432922"/>
                      <a:pt x="481043" y="1589842"/>
                      <a:pt x="577827" y="1686626"/>
                    </a:cubicBezTo>
                    <a:cubicBezTo>
                      <a:pt x="674612" y="1783411"/>
                      <a:pt x="831531" y="1783410"/>
                      <a:pt x="928316" y="1686626"/>
                    </a:cubicBezTo>
                    <a:cubicBezTo>
                      <a:pt x="981245" y="1633697"/>
                      <a:pt x="1005228" y="1562783"/>
                      <a:pt x="999505" y="1493727"/>
                    </a:cubicBezTo>
                    <a:cubicBezTo>
                      <a:pt x="997500" y="1449916"/>
                      <a:pt x="1015474" y="1411131"/>
                      <a:pt x="1049178" y="1379324"/>
                    </a:cubicBezTo>
                    <a:lnTo>
                      <a:pt x="1062360" y="1367914"/>
                    </a:lnTo>
                    <a:cubicBezTo>
                      <a:pt x="1106382" y="1333065"/>
                      <a:pt x="1133995" y="1332086"/>
                      <a:pt x="1174824" y="1347204"/>
                    </a:cubicBezTo>
                    <a:cubicBezTo>
                      <a:pt x="1374409" y="1598825"/>
                      <a:pt x="1494317" y="1915818"/>
                      <a:pt x="1498835" y="2260642"/>
                    </a:cubicBezTo>
                    <a:lnTo>
                      <a:pt x="2260651" y="2260642"/>
                    </a:lnTo>
                    <a:cubicBezTo>
                      <a:pt x="2248868" y="1017273"/>
                      <a:pt x="1243371" y="11782"/>
                      <a:pt x="0" y="0"/>
                    </a:cubicBezTo>
                    <a:close/>
                  </a:path>
                </a:pathLst>
              </a:custGeom>
              <a:solidFill>
                <a:srgbClr val="F72525"/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2" name="Oval 2"/>
              <p:cNvSpPr/>
              <p:nvPr/>
            </p:nvSpPr>
            <p:spPr>
              <a:xfrm rot="16200000" flipH="1">
                <a:off x="2253979" y="3638648"/>
                <a:ext cx="2263080" cy="2260773"/>
              </a:xfrm>
              <a:custGeom>
                <a:avLst/>
                <a:gdLst/>
                <a:ahLst/>
                <a:cxnLst/>
                <a:rect l="l" t="t" r="r" b="b"/>
                <a:pathLst>
                  <a:path w="2263080" h="2260773">
                    <a:moveTo>
                      <a:pt x="0" y="0"/>
                    </a:moveTo>
                    <a:lnTo>
                      <a:pt x="0" y="761829"/>
                    </a:lnTo>
                    <a:cubicBezTo>
                      <a:pt x="343814" y="765864"/>
                      <a:pt x="660067" y="884545"/>
                      <a:pt x="911476" y="1082715"/>
                    </a:cubicBezTo>
                    <a:cubicBezTo>
                      <a:pt x="931013" y="1118807"/>
                      <a:pt x="934857" y="1145233"/>
                      <a:pt x="911252" y="1188043"/>
                    </a:cubicBezTo>
                    <a:lnTo>
                      <a:pt x="890930" y="1211520"/>
                    </a:lnTo>
                    <a:cubicBezTo>
                      <a:pt x="858164" y="1247820"/>
                      <a:pt x="817792" y="1267208"/>
                      <a:pt x="771948" y="1264926"/>
                    </a:cubicBezTo>
                    <a:cubicBezTo>
                      <a:pt x="703273" y="1259638"/>
                      <a:pt x="632882" y="1283650"/>
                      <a:pt x="580265" y="1336268"/>
                    </a:cubicBezTo>
                    <a:cubicBezTo>
                      <a:pt x="483480" y="1433052"/>
                      <a:pt x="483480" y="1589972"/>
                      <a:pt x="580264" y="1686756"/>
                    </a:cubicBezTo>
                    <a:cubicBezTo>
                      <a:pt x="677049" y="1783541"/>
                      <a:pt x="833968" y="1783540"/>
                      <a:pt x="930753" y="1686756"/>
                    </a:cubicBezTo>
                    <a:cubicBezTo>
                      <a:pt x="983682" y="1633827"/>
                      <a:pt x="1007665" y="1562913"/>
                      <a:pt x="1001942" y="1493857"/>
                    </a:cubicBezTo>
                    <a:cubicBezTo>
                      <a:pt x="999937" y="1450046"/>
                      <a:pt x="1017911" y="1411261"/>
                      <a:pt x="1051615" y="1379454"/>
                    </a:cubicBezTo>
                    <a:lnTo>
                      <a:pt x="1064797" y="1368044"/>
                    </a:lnTo>
                    <a:cubicBezTo>
                      <a:pt x="1108819" y="1333195"/>
                      <a:pt x="1136432" y="1332216"/>
                      <a:pt x="1177261" y="1347334"/>
                    </a:cubicBezTo>
                    <a:cubicBezTo>
                      <a:pt x="1376846" y="1598955"/>
                      <a:pt x="1496754" y="1915948"/>
                      <a:pt x="1501272" y="2260773"/>
                    </a:cubicBezTo>
                    <a:lnTo>
                      <a:pt x="2263080" y="2260773"/>
                    </a:lnTo>
                    <a:cubicBezTo>
                      <a:pt x="2251291" y="1016590"/>
                      <a:pt x="1244493" y="10590"/>
                      <a:pt x="0" y="0"/>
                    </a:cubicBez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3" name="Oval 24"/>
              <p:cNvSpPr>
                <a:spLocks noChangeAspect="1"/>
              </p:cNvSpPr>
              <p:nvPr/>
            </p:nvSpPr>
            <p:spPr>
              <a:xfrm>
                <a:off x="3039676" y="2053966"/>
                <a:ext cx="3059766" cy="3059766"/>
              </a:xfrm>
              <a:custGeom>
                <a:avLst/>
                <a:gdLst/>
                <a:ahLst/>
                <a:cxnLst/>
                <a:rect l="l" t="t" r="r" b="b"/>
                <a:pathLst>
                  <a:path w="3059766" h="3059766">
                    <a:moveTo>
                      <a:pt x="1529883" y="0"/>
                    </a:moveTo>
                    <a:cubicBezTo>
                      <a:pt x="1902799" y="0"/>
                      <a:pt x="2244551" y="133425"/>
                      <a:pt x="2509745" y="355454"/>
                    </a:cubicBezTo>
                    <a:cubicBezTo>
                      <a:pt x="2509352" y="369197"/>
                      <a:pt x="2504297" y="383801"/>
                      <a:pt x="2494774" y="401071"/>
                    </a:cubicBezTo>
                    <a:lnTo>
                      <a:pt x="2474452" y="424548"/>
                    </a:lnTo>
                    <a:cubicBezTo>
                      <a:pt x="2441686" y="460848"/>
                      <a:pt x="2401314" y="480236"/>
                      <a:pt x="2355470" y="477954"/>
                    </a:cubicBezTo>
                    <a:cubicBezTo>
                      <a:pt x="2286795" y="472666"/>
                      <a:pt x="2216404" y="496678"/>
                      <a:pt x="2163787" y="549296"/>
                    </a:cubicBezTo>
                    <a:cubicBezTo>
                      <a:pt x="2067002" y="646080"/>
                      <a:pt x="2067002" y="803000"/>
                      <a:pt x="2163786" y="899784"/>
                    </a:cubicBezTo>
                    <a:cubicBezTo>
                      <a:pt x="2260571" y="996569"/>
                      <a:pt x="2417490" y="996568"/>
                      <a:pt x="2514275" y="899784"/>
                    </a:cubicBezTo>
                    <a:cubicBezTo>
                      <a:pt x="2567204" y="846855"/>
                      <a:pt x="2591187" y="775941"/>
                      <a:pt x="2585464" y="706885"/>
                    </a:cubicBezTo>
                    <a:cubicBezTo>
                      <a:pt x="2583459" y="663074"/>
                      <a:pt x="2601433" y="624289"/>
                      <a:pt x="2635137" y="592482"/>
                    </a:cubicBezTo>
                    <a:lnTo>
                      <a:pt x="2648319" y="581072"/>
                    </a:lnTo>
                    <a:cubicBezTo>
                      <a:pt x="2670473" y="563535"/>
                      <a:pt x="2688471" y="554575"/>
                      <a:pt x="2706097" y="551984"/>
                    </a:cubicBezTo>
                    <a:cubicBezTo>
                      <a:pt x="2927022" y="816962"/>
                      <a:pt x="3059766" y="1157921"/>
                      <a:pt x="3059766" y="1529883"/>
                    </a:cubicBezTo>
                    <a:cubicBezTo>
                      <a:pt x="3059766" y="1901751"/>
                      <a:pt x="2927090" y="2242631"/>
                      <a:pt x="2706274" y="2507587"/>
                    </a:cubicBezTo>
                    <a:cubicBezTo>
                      <a:pt x="2691987" y="2507407"/>
                      <a:pt x="2676804" y="2502334"/>
                      <a:pt x="2658687" y="2492344"/>
                    </a:cubicBezTo>
                    <a:lnTo>
                      <a:pt x="2635210" y="2472022"/>
                    </a:lnTo>
                    <a:cubicBezTo>
                      <a:pt x="2598910" y="2439256"/>
                      <a:pt x="2579522" y="2398884"/>
                      <a:pt x="2581804" y="2353040"/>
                    </a:cubicBezTo>
                    <a:cubicBezTo>
                      <a:pt x="2587092" y="2284365"/>
                      <a:pt x="2563080" y="2213974"/>
                      <a:pt x="2510462" y="2161357"/>
                    </a:cubicBezTo>
                    <a:cubicBezTo>
                      <a:pt x="2413678" y="2064572"/>
                      <a:pt x="2256758" y="2064572"/>
                      <a:pt x="2159974" y="2161356"/>
                    </a:cubicBezTo>
                    <a:cubicBezTo>
                      <a:pt x="2063189" y="2258141"/>
                      <a:pt x="2063190" y="2415060"/>
                      <a:pt x="2159974" y="2511845"/>
                    </a:cubicBezTo>
                    <a:cubicBezTo>
                      <a:pt x="2212903" y="2564774"/>
                      <a:pt x="2283817" y="2588757"/>
                      <a:pt x="2352873" y="2583034"/>
                    </a:cubicBezTo>
                    <a:cubicBezTo>
                      <a:pt x="2396684" y="2581029"/>
                      <a:pt x="2435469" y="2599003"/>
                      <a:pt x="2467276" y="2632707"/>
                    </a:cubicBezTo>
                    <a:lnTo>
                      <a:pt x="2478686" y="2645889"/>
                    </a:lnTo>
                    <a:cubicBezTo>
                      <a:pt x="2497029" y="2669060"/>
                      <a:pt x="2505988" y="2687685"/>
                      <a:pt x="2507743" y="2706133"/>
                    </a:cubicBezTo>
                    <a:cubicBezTo>
                      <a:pt x="2242769" y="2927036"/>
                      <a:pt x="1901827" y="3059766"/>
                      <a:pt x="1529883" y="3059766"/>
                    </a:cubicBezTo>
                    <a:cubicBezTo>
                      <a:pt x="1159113" y="3059766"/>
                      <a:pt x="819148" y="2927871"/>
                      <a:pt x="554441" y="2708330"/>
                    </a:cubicBezTo>
                    <a:cubicBezTo>
                      <a:pt x="556276" y="2689962"/>
                      <a:pt x="565237" y="2671397"/>
                      <a:pt x="583501" y="2648326"/>
                    </a:cubicBezTo>
                    <a:lnTo>
                      <a:pt x="594911" y="2635144"/>
                    </a:lnTo>
                    <a:cubicBezTo>
                      <a:pt x="626718" y="2601440"/>
                      <a:pt x="665503" y="2583466"/>
                      <a:pt x="709314" y="2585471"/>
                    </a:cubicBezTo>
                    <a:cubicBezTo>
                      <a:pt x="778370" y="2591194"/>
                      <a:pt x="849284" y="2567211"/>
                      <a:pt x="902213" y="2514282"/>
                    </a:cubicBezTo>
                    <a:cubicBezTo>
                      <a:pt x="998997" y="2417497"/>
                      <a:pt x="998998" y="2260578"/>
                      <a:pt x="902213" y="2163793"/>
                    </a:cubicBezTo>
                    <a:cubicBezTo>
                      <a:pt x="805429" y="2067009"/>
                      <a:pt x="648509" y="2067009"/>
                      <a:pt x="551725" y="2163794"/>
                    </a:cubicBezTo>
                    <a:cubicBezTo>
                      <a:pt x="499107" y="2216411"/>
                      <a:pt x="475095" y="2286802"/>
                      <a:pt x="480383" y="2355477"/>
                    </a:cubicBezTo>
                    <a:cubicBezTo>
                      <a:pt x="482665" y="2401321"/>
                      <a:pt x="463277" y="2441693"/>
                      <a:pt x="426977" y="2474459"/>
                    </a:cubicBezTo>
                    <a:lnTo>
                      <a:pt x="403500" y="2494781"/>
                    </a:lnTo>
                    <a:cubicBezTo>
                      <a:pt x="385303" y="2504814"/>
                      <a:pt x="370067" y="2509888"/>
                      <a:pt x="355729" y="2510049"/>
                    </a:cubicBezTo>
                    <a:cubicBezTo>
                      <a:pt x="133531" y="2244821"/>
                      <a:pt x="0" y="1902946"/>
                      <a:pt x="0" y="1529883"/>
                    </a:cubicBezTo>
                    <a:cubicBezTo>
                      <a:pt x="0" y="1157920"/>
                      <a:pt x="132745" y="816961"/>
                      <a:pt x="353670" y="551983"/>
                    </a:cubicBezTo>
                    <a:cubicBezTo>
                      <a:pt x="371296" y="554574"/>
                      <a:pt x="389294" y="563534"/>
                      <a:pt x="411447" y="581071"/>
                    </a:cubicBezTo>
                    <a:lnTo>
                      <a:pt x="424629" y="592481"/>
                    </a:lnTo>
                    <a:cubicBezTo>
                      <a:pt x="458333" y="624288"/>
                      <a:pt x="476307" y="663073"/>
                      <a:pt x="474302" y="706884"/>
                    </a:cubicBezTo>
                    <a:cubicBezTo>
                      <a:pt x="468579" y="775940"/>
                      <a:pt x="492562" y="846854"/>
                      <a:pt x="545491" y="899783"/>
                    </a:cubicBezTo>
                    <a:cubicBezTo>
                      <a:pt x="642276" y="996567"/>
                      <a:pt x="799195" y="996568"/>
                      <a:pt x="895980" y="899783"/>
                    </a:cubicBezTo>
                    <a:cubicBezTo>
                      <a:pt x="992764" y="802999"/>
                      <a:pt x="992764" y="646079"/>
                      <a:pt x="895979" y="549295"/>
                    </a:cubicBezTo>
                    <a:cubicBezTo>
                      <a:pt x="843362" y="496677"/>
                      <a:pt x="772971" y="472665"/>
                      <a:pt x="704296" y="477953"/>
                    </a:cubicBezTo>
                    <a:cubicBezTo>
                      <a:pt x="658452" y="480235"/>
                      <a:pt x="618080" y="460847"/>
                      <a:pt x="585314" y="424547"/>
                    </a:cubicBezTo>
                    <a:lnTo>
                      <a:pt x="564992" y="401070"/>
                    </a:lnTo>
                    <a:cubicBezTo>
                      <a:pt x="555470" y="383801"/>
                      <a:pt x="550414" y="369197"/>
                      <a:pt x="550021" y="355454"/>
                    </a:cubicBezTo>
                    <a:cubicBezTo>
                      <a:pt x="815216" y="133425"/>
                      <a:pt x="1156968" y="0"/>
                      <a:pt x="1529883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6600" b="1" dirty="0">
                    <a:solidFill>
                      <a:srgbClr val="92D050"/>
                    </a:solidFill>
                    <a:latin typeface="Arial Black" pitchFamily="34" charset="0"/>
                  </a:rPr>
                  <a:t>CRM</a:t>
                </a:r>
                <a:endParaRPr lang="en-US" sz="1600" dirty="0"/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 rot="18720000">
              <a:off x="2473747" y="2185477"/>
              <a:ext cx="1723549" cy="1046195"/>
            </a:xfrm>
            <a:prstGeom prst="rect">
              <a:avLst/>
            </a:prstGeom>
            <a:noFill/>
            <a:scene3d>
              <a:camera prst="perspectiveContrastingRightFacing" fov="2700000">
                <a:rot lat="238412" lon="365640" rev="614679"/>
              </a:camera>
              <a:lightRig rig="threePt" dir="t"/>
            </a:scene3d>
          </p:spPr>
          <p:txBody>
            <a:bodyPr wrap="none" rtlCol="0">
              <a:prstTxWarp prst="textArchUp">
                <a:avLst>
                  <a:gd name="adj" fmla="val 9935011"/>
                </a:avLst>
              </a:prstTxWarp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SALES</a:t>
              </a:r>
              <a:endParaRPr lang="en-US" sz="2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 rot="2700000">
              <a:off x="2740092" y="4210658"/>
              <a:ext cx="1975617" cy="859251"/>
            </a:xfrm>
            <a:prstGeom prst="rect">
              <a:avLst/>
            </a:prstGeom>
            <a:noFill/>
            <a:scene3d>
              <a:camera prst="perspectiveContrastingRightFacing" fov="2700000">
                <a:rot lat="238412" lon="365640" rev="614679"/>
              </a:camera>
              <a:lightRig rig="threePt" dir="t"/>
            </a:scene3d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QUALITY</a:t>
              </a:r>
              <a:endParaRPr lang="en-US" sz="24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 rot="18420000">
              <a:off x="5462203" y="4434271"/>
              <a:ext cx="2175362" cy="1025252"/>
            </a:xfrm>
            <a:prstGeom prst="rect">
              <a:avLst/>
            </a:prstGeom>
            <a:noFill/>
            <a:scene3d>
              <a:camera prst="perspectiveContrastingRightFacing" fov="2700000">
                <a:rot lat="128711" lon="956398" rev="646286"/>
              </a:camera>
              <a:lightRig rig="threePt" dir="t"/>
            </a:scene3d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SUPPORT</a:t>
              </a:r>
              <a:endParaRPr lang="en-US" sz="2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rot="2820000">
              <a:off x="4013337" y="1949458"/>
              <a:ext cx="2243144" cy="1046195"/>
            </a:xfrm>
            <a:prstGeom prst="rect">
              <a:avLst/>
            </a:prstGeom>
            <a:noFill/>
            <a:scene3d>
              <a:camera prst="perspectiveContrastingRightFacing" fov="2700000">
                <a:rot lat="238412" lon="365640" rev="614679"/>
              </a:camera>
              <a:lightRig rig="threePt" dir="t"/>
            </a:scene3d>
          </p:spPr>
          <p:txBody>
            <a:bodyPr wrap="none" rtlCol="0">
              <a:prstTxWarp prst="textArchUp">
                <a:avLst>
                  <a:gd name="adj" fmla="val 9935011"/>
                </a:avLst>
              </a:prstTxWarp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SERVICE</a:t>
              </a:r>
              <a:endParaRPr lang="en-US" sz="2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38220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1259632" y="5558054"/>
            <a:ext cx="5715000" cy="67925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alpha val="64000"/>
                </a:schemeClr>
              </a:gs>
              <a:gs pos="100000">
                <a:sysClr val="window" lastClr="FFFFFF">
                  <a:alpha val="0"/>
                  <a:lumMod val="100000"/>
                </a:sys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CRM Diagram</a:t>
            </a:r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1835696" y="1284692"/>
            <a:ext cx="4812825" cy="4507939"/>
            <a:chOff x="1430445" y="990600"/>
            <a:chExt cx="5511913" cy="5162738"/>
          </a:xfrm>
        </p:grpSpPr>
        <p:grpSp>
          <p:nvGrpSpPr>
            <p:cNvPr id="4" name="Group 3"/>
            <p:cNvGrpSpPr/>
            <p:nvPr/>
          </p:nvGrpSpPr>
          <p:grpSpPr>
            <a:xfrm>
              <a:off x="1430445" y="990600"/>
              <a:ext cx="5511913" cy="5158700"/>
              <a:chOff x="1374373" y="1267124"/>
              <a:chExt cx="5511913" cy="5158700"/>
            </a:xfrm>
            <a:scene3d>
              <a:camera prst="perspectiveRelaxed" fov="4800000">
                <a:rot lat="20706000" lon="20220000" rev="882000"/>
              </a:camera>
              <a:lightRig rig="threePt" dir="t">
                <a:rot lat="0" lon="0" rev="15000000"/>
              </a:lightRig>
            </a:scene3d>
          </p:grpSpPr>
          <p:sp>
            <p:nvSpPr>
              <p:cNvPr id="9" name="Oval 2"/>
              <p:cNvSpPr/>
              <p:nvPr/>
            </p:nvSpPr>
            <p:spPr>
              <a:xfrm>
                <a:off x="4625634" y="1267124"/>
                <a:ext cx="2260652" cy="2260642"/>
              </a:xfrm>
              <a:custGeom>
                <a:avLst/>
                <a:gdLst/>
                <a:ahLst/>
                <a:cxnLst/>
                <a:rect l="l" t="t" r="r" b="b"/>
                <a:pathLst>
                  <a:path w="2260652" h="2260642">
                    <a:moveTo>
                      <a:pt x="0" y="0"/>
                    </a:moveTo>
                    <a:cubicBezTo>
                      <a:pt x="1243371" y="11781"/>
                      <a:pt x="2248869" y="1017272"/>
                      <a:pt x="2260652" y="2260642"/>
                    </a:cubicBezTo>
                    <a:lnTo>
                      <a:pt x="1498836" y="2260642"/>
                    </a:lnTo>
                    <a:cubicBezTo>
                      <a:pt x="1494318" y="1915818"/>
                      <a:pt x="1374410" y="1598825"/>
                      <a:pt x="1174825" y="1347204"/>
                    </a:cubicBezTo>
                    <a:cubicBezTo>
                      <a:pt x="1133996" y="1332086"/>
                      <a:pt x="1106383" y="1333065"/>
                      <a:pt x="1062361" y="1367914"/>
                    </a:cubicBezTo>
                    <a:lnTo>
                      <a:pt x="1049179" y="1379324"/>
                    </a:lnTo>
                    <a:cubicBezTo>
                      <a:pt x="1015475" y="1411131"/>
                      <a:pt x="997501" y="1449916"/>
                      <a:pt x="999506" y="1493727"/>
                    </a:cubicBezTo>
                    <a:cubicBezTo>
                      <a:pt x="1005229" y="1562783"/>
                      <a:pt x="981246" y="1633697"/>
                      <a:pt x="928317" y="1686626"/>
                    </a:cubicBezTo>
                    <a:cubicBezTo>
                      <a:pt x="831532" y="1783410"/>
                      <a:pt x="674613" y="1783411"/>
                      <a:pt x="577828" y="1686626"/>
                    </a:cubicBezTo>
                    <a:cubicBezTo>
                      <a:pt x="481044" y="1589842"/>
                      <a:pt x="481044" y="1432922"/>
                      <a:pt x="577829" y="1336138"/>
                    </a:cubicBezTo>
                    <a:cubicBezTo>
                      <a:pt x="630446" y="1283520"/>
                      <a:pt x="700837" y="1259508"/>
                      <a:pt x="769512" y="1264796"/>
                    </a:cubicBezTo>
                    <a:cubicBezTo>
                      <a:pt x="815356" y="1267078"/>
                      <a:pt x="855728" y="1247690"/>
                      <a:pt x="888494" y="1211390"/>
                    </a:cubicBezTo>
                    <a:lnTo>
                      <a:pt x="908816" y="1187913"/>
                    </a:lnTo>
                    <a:cubicBezTo>
                      <a:pt x="932421" y="1145103"/>
                      <a:pt x="928577" y="1118677"/>
                      <a:pt x="909040" y="1082585"/>
                    </a:cubicBezTo>
                    <a:cubicBezTo>
                      <a:pt x="658225" y="884883"/>
                      <a:pt x="342873" y="766296"/>
                      <a:pt x="0" y="761802"/>
                    </a:cubicBezTo>
                    <a:close/>
                  </a:path>
                </a:pathLst>
              </a:custGeom>
              <a:solidFill>
                <a:srgbClr val="36B000"/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0" name="Oval 2"/>
              <p:cNvSpPr/>
              <p:nvPr/>
            </p:nvSpPr>
            <p:spPr>
              <a:xfrm rot="5400000">
                <a:off x="4625636" y="3637490"/>
                <a:ext cx="2260644" cy="2260652"/>
              </a:xfrm>
              <a:custGeom>
                <a:avLst/>
                <a:gdLst/>
                <a:ahLst/>
                <a:cxnLst/>
                <a:rect l="l" t="t" r="r" b="b"/>
                <a:pathLst>
                  <a:path w="2260644" h="2260652">
                    <a:moveTo>
                      <a:pt x="0" y="761810"/>
                    </a:moveTo>
                    <a:lnTo>
                      <a:pt x="0" y="0"/>
                    </a:lnTo>
                    <a:cubicBezTo>
                      <a:pt x="1243372" y="11782"/>
                      <a:pt x="2248863" y="1017281"/>
                      <a:pt x="2260644" y="2260652"/>
                    </a:cubicBezTo>
                    <a:lnTo>
                      <a:pt x="1498837" y="2260652"/>
                    </a:lnTo>
                    <a:cubicBezTo>
                      <a:pt x="1494318" y="1915827"/>
                      <a:pt x="1374410" y="1598834"/>
                      <a:pt x="1174825" y="1347212"/>
                    </a:cubicBezTo>
                    <a:cubicBezTo>
                      <a:pt x="1133996" y="1332094"/>
                      <a:pt x="1106383" y="1333073"/>
                      <a:pt x="1062361" y="1367922"/>
                    </a:cubicBezTo>
                    <a:lnTo>
                      <a:pt x="1049179" y="1379332"/>
                    </a:lnTo>
                    <a:cubicBezTo>
                      <a:pt x="1015475" y="1411139"/>
                      <a:pt x="997501" y="1449924"/>
                      <a:pt x="999506" y="1493735"/>
                    </a:cubicBezTo>
                    <a:cubicBezTo>
                      <a:pt x="1005229" y="1562791"/>
                      <a:pt x="981246" y="1633705"/>
                      <a:pt x="928317" y="1686634"/>
                    </a:cubicBezTo>
                    <a:cubicBezTo>
                      <a:pt x="831532" y="1783418"/>
                      <a:pt x="674613" y="1783419"/>
                      <a:pt x="577828" y="1686634"/>
                    </a:cubicBezTo>
                    <a:cubicBezTo>
                      <a:pt x="481044" y="1589850"/>
                      <a:pt x="481044" y="1432930"/>
                      <a:pt x="577829" y="1336146"/>
                    </a:cubicBezTo>
                    <a:cubicBezTo>
                      <a:pt x="630446" y="1283528"/>
                      <a:pt x="700837" y="1259516"/>
                      <a:pt x="769512" y="1264804"/>
                    </a:cubicBezTo>
                    <a:cubicBezTo>
                      <a:pt x="815356" y="1267086"/>
                      <a:pt x="855728" y="1247698"/>
                      <a:pt x="888494" y="1211398"/>
                    </a:cubicBezTo>
                    <a:lnTo>
                      <a:pt x="908816" y="1187921"/>
                    </a:lnTo>
                    <a:cubicBezTo>
                      <a:pt x="932421" y="1145111"/>
                      <a:pt x="928577" y="1118685"/>
                      <a:pt x="909040" y="1082593"/>
                    </a:cubicBezTo>
                    <a:cubicBezTo>
                      <a:pt x="658225" y="884891"/>
                      <a:pt x="342873" y="766304"/>
                      <a:pt x="0" y="761810"/>
                    </a:cubicBezTo>
                    <a:close/>
                  </a:path>
                </a:pathLst>
              </a:custGeom>
              <a:solidFill>
                <a:srgbClr val="F8D500"/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1" name="Oval 2"/>
              <p:cNvSpPr/>
              <p:nvPr/>
            </p:nvSpPr>
            <p:spPr>
              <a:xfrm flipH="1">
                <a:off x="2252833" y="1267124"/>
                <a:ext cx="2260651" cy="2260642"/>
              </a:xfrm>
              <a:custGeom>
                <a:avLst/>
                <a:gdLst/>
                <a:ahLst/>
                <a:cxnLst/>
                <a:rect l="l" t="t" r="r" b="b"/>
                <a:pathLst>
                  <a:path w="2260651" h="2260642">
                    <a:moveTo>
                      <a:pt x="0" y="0"/>
                    </a:moveTo>
                    <a:lnTo>
                      <a:pt x="0" y="761802"/>
                    </a:lnTo>
                    <a:cubicBezTo>
                      <a:pt x="342873" y="766296"/>
                      <a:pt x="658224" y="884884"/>
                      <a:pt x="909039" y="1082585"/>
                    </a:cubicBezTo>
                    <a:cubicBezTo>
                      <a:pt x="928576" y="1118677"/>
                      <a:pt x="932420" y="1145103"/>
                      <a:pt x="908815" y="1187913"/>
                    </a:cubicBezTo>
                    <a:lnTo>
                      <a:pt x="888493" y="1211390"/>
                    </a:lnTo>
                    <a:cubicBezTo>
                      <a:pt x="855727" y="1247690"/>
                      <a:pt x="815355" y="1267078"/>
                      <a:pt x="769511" y="1264796"/>
                    </a:cubicBezTo>
                    <a:cubicBezTo>
                      <a:pt x="700836" y="1259508"/>
                      <a:pt x="630445" y="1283520"/>
                      <a:pt x="577828" y="1336138"/>
                    </a:cubicBezTo>
                    <a:cubicBezTo>
                      <a:pt x="481043" y="1432922"/>
                      <a:pt x="481043" y="1589842"/>
                      <a:pt x="577827" y="1686626"/>
                    </a:cubicBezTo>
                    <a:cubicBezTo>
                      <a:pt x="674612" y="1783411"/>
                      <a:pt x="831531" y="1783410"/>
                      <a:pt x="928316" y="1686626"/>
                    </a:cubicBezTo>
                    <a:cubicBezTo>
                      <a:pt x="981245" y="1633697"/>
                      <a:pt x="1005228" y="1562783"/>
                      <a:pt x="999505" y="1493727"/>
                    </a:cubicBezTo>
                    <a:cubicBezTo>
                      <a:pt x="997500" y="1449916"/>
                      <a:pt x="1015474" y="1411131"/>
                      <a:pt x="1049178" y="1379324"/>
                    </a:cubicBezTo>
                    <a:lnTo>
                      <a:pt x="1062360" y="1367914"/>
                    </a:lnTo>
                    <a:cubicBezTo>
                      <a:pt x="1106382" y="1333065"/>
                      <a:pt x="1133995" y="1332086"/>
                      <a:pt x="1174824" y="1347204"/>
                    </a:cubicBezTo>
                    <a:cubicBezTo>
                      <a:pt x="1374409" y="1598825"/>
                      <a:pt x="1494317" y="1915818"/>
                      <a:pt x="1498835" y="2260642"/>
                    </a:cubicBezTo>
                    <a:lnTo>
                      <a:pt x="2260651" y="2260642"/>
                    </a:lnTo>
                    <a:cubicBezTo>
                      <a:pt x="2248868" y="1017273"/>
                      <a:pt x="1243371" y="11782"/>
                      <a:pt x="0" y="0"/>
                    </a:cubicBezTo>
                    <a:close/>
                  </a:path>
                </a:pathLst>
              </a:custGeom>
              <a:solidFill>
                <a:srgbClr val="F72525"/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2" name="Oval 2"/>
              <p:cNvSpPr/>
              <p:nvPr/>
            </p:nvSpPr>
            <p:spPr>
              <a:xfrm rot="16200000" flipH="1">
                <a:off x="1373220" y="4163897"/>
                <a:ext cx="2263080" cy="2260773"/>
              </a:xfrm>
              <a:custGeom>
                <a:avLst/>
                <a:gdLst/>
                <a:ahLst/>
                <a:cxnLst/>
                <a:rect l="l" t="t" r="r" b="b"/>
                <a:pathLst>
                  <a:path w="2263080" h="2260773">
                    <a:moveTo>
                      <a:pt x="0" y="0"/>
                    </a:moveTo>
                    <a:lnTo>
                      <a:pt x="0" y="761829"/>
                    </a:lnTo>
                    <a:cubicBezTo>
                      <a:pt x="343814" y="765864"/>
                      <a:pt x="660067" y="884545"/>
                      <a:pt x="911476" y="1082715"/>
                    </a:cubicBezTo>
                    <a:cubicBezTo>
                      <a:pt x="931013" y="1118807"/>
                      <a:pt x="934857" y="1145233"/>
                      <a:pt x="911252" y="1188043"/>
                    </a:cubicBezTo>
                    <a:lnTo>
                      <a:pt x="890930" y="1211520"/>
                    </a:lnTo>
                    <a:cubicBezTo>
                      <a:pt x="858164" y="1247820"/>
                      <a:pt x="817792" y="1267208"/>
                      <a:pt x="771948" y="1264926"/>
                    </a:cubicBezTo>
                    <a:cubicBezTo>
                      <a:pt x="703273" y="1259638"/>
                      <a:pt x="632882" y="1283650"/>
                      <a:pt x="580265" y="1336268"/>
                    </a:cubicBezTo>
                    <a:cubicBezTo>
                      <a:pt x="483480" y="1433052"/>
                      <a:pt x="483480" y="1589972"/>
                      <a:pt x="580264" y="1686756"/>
                    </a:cubicBezTo>
                    <a:cubicBezTo>
                      <a:pt x="677049" y="1783541"/>
                      <a:pt x="833968" y="1783540"/>
                      <a:pt x="930753" y="1686756"/>
                    </a:cubicBezTo>
                    <a:cubicBezTo>
                      <a:pt x="983682" y="1633827"/>
                      <a:pt x="1007665" y="1562913"/>
                      <a:pt x="1001942" y="1493857"/>
                    </a:cubicBezTo>
                    <a:cubicBezTo>
                      <a:pt x="999937" y="1450046"/>
                      <a:pt x="1017911" y="1411261"/>
                      <a:pt x="1051615" y="1379454"/>
                    </a:cubicBezTo>
                    <a:lnTo>
                      <a:pt x="1064797" y="1368044"/>
                    </a:lnTo>
                    <a:cubicBezTo>
                      <a:pt x="1108819" y="1333195"/>
                      <a:pt x="1136432" y="1332216"/>
                      <a:pt x="1177261" y="1347334"/>
                    </a:cubicBezTo>
                    <a:cubicBezTo>
                      <a:pt x="1376846" y="1598955"/>
                      <a:pt x="1496754" y="1915948"/>
                      <a:pt x="1501272" y="2260773"/>
                    </a:cubicBezTo>
                    <a:lnTo>
                      <a:pt x="2263080" y="2260773"/>
                    </a:lnTo>
                    <a:cubicBezTo>
                      <a:pt x="2251291" y="1016590"/>
                      <a:pt x="1244493" y="10590"/>
                      <a:pt x="0" y="0"/>
                    </a:cubicBez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3" name="Oval 24"/>
              <p:cNvSpPr>
                <a:spLocks noChangeAspect="1"/>
              </p:cNvSpPr>
              <p:nvPr/>
            </p:nvSpPr>
            <p:spPr>
              <a:xfrm>
                <a:off x="3039676" y="2053966"/>
                <a:ext cx="3059766" cy="3059766"/>
              </a:xfrm>
              <a:custGeom>
                <a:avLst/>
                <a:gdLst/>
                <a:ahLst/>
                <a:cxnLst/>
                <a:rect l="l" t="t" r="r" b="b"/>
                <a:pathLst>
                  <a:path w="3059766" h="3059766">
                    <a:moveTo>
                      <a:pt x="1529883" y="0"/>
                    </a:moveTo>
                    <a:cubicBezTo>
                      <a:pt x="1902799" y="0"/>
                      <a:pt x="2244551" y="133425"/>
                      <a:pt x="2509745" y="355454"/>
                    </a:cubicBezTo>
                    <a:cubicBezTo>
                      <a:pt x="2509352" y="369197"/>
                      <a:pt x="2504297" y="383801"/>
                      <a:pt x="2494774" y="401071"/>
                    </a:cubicBezTo>
                    <a:lnTo>
                      <a:pt x="2474452" y="424548"/>
                    </a:lnTo>
                    <a:cubicBezTo>
                      <a:pt x="2441686" y="460848"/>
                      <a:pt x="2401314" y="480236"/>
                      <a:pt x="2355470" y="477954"/>
                    </a:cubicBezTo>
                    <a:cubicBezTo>
                      <a:pt x="2286795" y="472666"/>
                      <a:pt x="2216404" y="496678"/>
                      <a:pt x="2163787" y="549296"/>
                    </a:cubicBezTo>
                    <a:cubicBezTo>
                      <a:pt x="2067002" y="646080"/>
                      <a:pt x="2067002" y="803000"/>
                      <a:pt x="2163786" y="899784"/>
                    </a:cubicBezTo>
                    <a:cubicBezTo>
                      <a:pt x="2260571" y="996569"/>
                      <a:pt x="2417490" y="996568"/>
                      <a:pt x="2514275" y="899784"/>
                    </a:cubicBezTo>
                    <a:cubicBezTo>
                      <a:pt x="2567204" y="846855"/>
                      <a:pt x="2591187" y="775941"/>
                      <a:pt x="2585464" y="706885"/>
                    </a:cubicBezTo>
                    <a:cubicBezTo>
                      <a:pt x="2583459" y="663074"/>
                      <a:pt x="2601433" y="624289"/>
                      <a:pt x="2635137" y="592482"/>
                    </a:cubicBezTo>
                    <a:lnTo>
                      <a:pt x="2648319" y="581072"/>
                    </a:lnTo>
                    <a:cubicBezTo>
                      <a:pt x="2670473" y="563535"/>
                      <a:pt x="2688471" y="554575"/>
                      <a:pt x="2706097" y="551984"/>
                    </a:cubicBezTo>
                    <a:cubicBezTo>
                      <a:pt x="2927022" y="816962"/>
                      <a:pt x="3059766" y="1157921"/>
                      <a:pt x="3059766" y="1529883"/>
                    </a:cubicBezTo>
                    <a:cubicBezTo>
                      <a:pt x="3059766" y="1901751"/>
                      <a:pt x="2927090" y="2242631"/>
                      <a:pt x="2706274" y="2507587"/>
                    </a:cubicBezTo>
                    <a:cubicBezTo>
                      <a:pt x="2691987" y="2507407"/>
                      <a:pt x="2676804" y="2502334"/>
                      <a:pt x="2658687" y="2492344"/>
                    </a:cubicBezTo>
                    <a:lnTo>
                      <a:pt x="2635210" y="2472022"/>
                    </a:lnTo>
                    <a:cubicBezTo>
                      <a:pt x="2598910" y="2439256"/>
                      <a:pt x="2579522" y="2398884"/>
                      <a:pt x="2581804" y="2353040"/>
                    </a:cubicBezTo>
                    <a:cubicBezTo>
                      <a:pt x="2587092" y="2284365"/>
                      <a:pt x="2563080" y="2213974"/>
                      <a:pt x="2510462" y="2161357"/>
                    </a:cubicBezTo>
                    <a:cubicBezTo>
                      <a:pt x="2413678" y="2064572"/>
                      <a:pt x="2256758" y="2064572"/>
                      <a:pt x="2159974" y="2161356"/>
                    </a:cubicBezTo>
                    <a:cubicBezTo>
                      <a:pt x="2063189" y="2258141"/>
                      <a:pt x="2063190" y="2415060"/>
                      <a:pt x="2159974" y="2511845"/>
                    </a:cubicBezTo>
                    <a:cubicBezTo>
                      <a:pt x="2212903" y="2564774"/>
                      <a:pt x="2283817" y="2588757"/>
                      <a:pt x="2352873" y="2583034"/>
                    </a:cubicBezTo>
                    <a:cubicBezTo>
                      <a:pt x="2396684" y="2581029"/>
                      <a:pt x="2435469" y="2599003"/>
                      <a:pt x="2467276" y="2632707"/>
                    </a:cubicBezTo>
                    <a:lnTo>
                      <a:pt x="2478686" y="2645889"/>
                    </a:lnTo>
                    <a:cubicBezTo>
                      <a:pt x="2497029" y="2669060"/>
                      <a:pt x="2505988" y="2687685"/>
                      <a:pt x="2507743" y="2706133"/>
                    </a:cubicBezTo>
                    <a:cubicBezTo>
                      <a:pt x="2242769" y="2927036"/>
                      <a:pt x="1901827" y="3059766"/>
                      <a:pt x="1529883" y="3059766"/>
                    </a:cubicBezTo>
                    <a:cubicBezTo>
                      <a:pt x="1159113" y="3059766"/>
                      <a:pt x="819148" y="2927871"/>
                      <a:pt x="554441" y="2708330"/>
                    </a:cubicBezTo>
                    <a:cubicBezTo>
                      <a:pt x="556276" y="2689962"/>
                      <a:pt x="565237" y="2671397"/>
                      <a:pt x="583501" y="2648326"/>
                    </a:cubicBezTo>
                    <a:lnTo>
                      <a:pt x="594911" y="2635144"/>
                    </a:lnTo>
                    <a:cubicBezTo>
                      <a:pt x="626718" y="2601440"/>
                      <a:pt x="665503" y="2583466"/>
                      <a:pt x="709314" y="2585471"/>
                    </a:cubicBezTo>
                    <a:cubicBezTo>
                      <a:pt x="778370" y="2591194"/>
                      <a:pt x="849284" y="2567211"/>
                      <a:pt x="902213" y="2514282"/>
                    </a:cubicBezTo>
                    <a:cubicBezTo>
                      <a:pt x="998997" y="2417497"/>
                      <a:pt x="998998" y="2260578"/>
                      <a:pt x="902213" y="2163793"/>
                    </a:cubicBezTo>
                    <a:cubicBezTo>
                      <a:pt x="805429" y="2067009"/>
                      <a:pt x="648509" y="2067009"/>
                      <a:pt x="551725" y="2163794"/>
                    </a:cubicBezTo>
                    <a:cubicBezTo>
                      <a:pt x="499107" y="2216411"/>
                      <a:pt x="475095" y="2286802"/>
                      <a:pt x="480383" y="2355477"/>
                    </a:cubicBezTo>
                    <a:cubicBezTo>
                      <a:pt x="482665" y="2401321"/>
                      <a:pt x="463277" y="2441693"/>
                      <a:pt x="426977" y="2474459"/>
                    </a:cubicBezTo>
                    <a:lnTo>
                      <a:pt x="403500" y="2494781"/>
                    </a:lnTo>
                    <a:cubicBezTo>
                      <a:pt x="385303" y="2504814"/>
                      <a:pt x="370067" y="2509888"/>
                      <a:pt x="355729" y="2510049"/>
                    </a:cubicBezTo>
                    <a:cubicBezTo>
                      <a:pt x="133531" y="2244821"/>
                      <a:pt x="0" y="1902946"/>
                      <a:pt x="0" y="1529883"/>
                    </a:cubicBezTo>
                    <a:cubicBezTo>
                      <a:pt x="0" y="1157920"/>
                      <a:pt x="132745" y="816961"/>
                      <a:pt x="353670" y="551983"/>
                    </a:cubicBezTo>
                    <a:cubicBezTo>
                      <a:pt x="371296" y="554574"/>
                      <a:pt x="389294" y="563534"/>
                      <a:pt x="411447" y="581071"/>
                    </a:cubicBezTo>
                    <a:lnTo>
                      <a:pt x="424629" y="592481"/>
                    </a:lnTo>
                    <a:cubicBezTo>
                      <a:pt x="458333" y="624288"/>
                      <a:pt x="476307" y="663073"/>
                      <a:pt x="474302" y="706884"/>
                    </a:cubicBezTo>
                    <a:cubicBezTo>
                      <a:pt x="468579" y="775940"/>
                      <a:pt x="492562" y="846854"/>
                      <a:pt x="545491" y="899783"/>
                    </a:cubicBezTo>
                    <a:cubicBezTo>
                      <a:pt x="642276" y="996567"/>
                      <a:pt x="799195" y="996568"/>
                      <a:pt x="895980" y="899783"/>
                    </a:cubicBezTo>
                    <a:cubicBezTo>
                      <a:pt x="992764" y="802999"/>
                      <a:pt x="992764" y="646079"/>
                      <a:pt x="895979" y="549295"/>
                    </a:cubicBezTo>
                    <a:cubicBezTo>
                      <a:pt x="843362" y="496677"/>
                      <a:pt x="772971" y="472665"/>
                      <a:pt x="704296" y="477953"/>
                    </a:cubicBezTo>
                    <a:cubicBezTo>
                      <a:pt x="658452" y="480235"/>
                      <a:pt x="618080" y="460847"/>
                      <a:pt x="585314" y="424547"/>
                    </a:cubicBezTo>
                    <a:lnTo>
                      <a:pt x="564992" y="401070"/>
                    </a:lnTo>
                    <a:cubicBezTo>
                      <a:pt x="555470" y="383801"/>
                      <a:pt x="550414" y="369197"/>
                      <a:pt x="550021" y="355454"/>
                    </a:cubicBezTo>
                    <a:cubicBezTo>
                      <a:pt x="815216" y="133425"/>
                      <a:pt x="1156968" y="0"/>
                      <a:pt x="1529883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6600" b="1" dirty="0">
                    <a:solidFill>
                      <a:srgbClr val="92D050"/>
                    </a:solidFill>
                    <a:latin typeface="Arial Black" pitchFamily="34" charset="0"/>
                  </a:rPr>
                  <a:t>CRM</a:t>
                </a:r>
                <a:endParaRPr lang="en-US" sz="1600" dirty="0"/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 rot="18720000">
              <a:off x="2473747" y="2185477"/>
              <a:ext cx="1723549" cy="1046195"/>
            </a:xfrm>
            <a:prstGeom prst="rect">
              <a:avLst/>
            </a:prstGeom>
            <a:noFill/>
            <a:scene3d>
              <a:camera prst="perspectiveContrastingRightFacing" fov="2700000">
                <a:rot lat="238412" lon="365640" rev="614679"/>
              </a:camera>
              <a:lightRig rig="threePt" dir="t"/>
            </a:scene3d>
          </p:spPr>
          <p:txBody>
            <a:bodyPr wrap="none" rtlCol="0">
              <a:prstTxWarp prst="textArchUp">
                <a:avLst>
                  <a:gd name="adj" fmla="val 9935011"/>
                </a:avLst>
              </a:prstTxWarp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SALES</a:t>
              </a:r>
              <a:endParaRPr lang="en-US" sz="2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 rot="2700000">
              <a:off x="1859334" y="4735903"/>
              <a:ext cx="1975618" cy="859251"/>
            </a:xfrm>
            <a:prstGeom prst="rect">
              <a:avLst/>
            </a:prstGeom>
            <a:noFill/>
            <a:scene3d>
              <a:camera prst="perspectiveContrastingRightFacing" fov="2700000">
                <a:rot lat="238412" lon="365640" rev="614679"/>
              </a:camera>
              <a:lightRig rig="threePt" dir="t"/>
            </a:scene3d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QUALITY</a:t>
              </a:r>
              <a:endParaRPr lang="en-US" sz="24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 rot="18420000">
              <a:off x="4624114" y="3723140"/>
              <a:ext cx="2175362" cy="1025252"/>
            </a:xfrm>
            <a:prstGeom prst="rect">
              <a:avLst/>
            </a:prstGeom>
            <a:noFill/>
            <a:scene3d>
              <a:camera prst="perspectiveContrastingRightFacing" fov="2700000">
                <a:rot lat="128711" lon="956398" rev="646286"/>
              </a:camera>
              <a:lightRig rig="threePt" dir="t"/>
            </a:scene3d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SUPPORT</a:t>
              </a:r>
              <a:endParaRPr lang="en-US" sz="2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rot="2820000">
              <a:off x="4013337" y="1949458"/>
              <a:ext cx="2243144" cy="1046195"/>
            </a:xfrm>
            <a:prstGeom prst="rect">
              <a:avLst/>
            </a:prstGeom>
            <a:noFill/>
            <a:scene3d>
              <a:camera prst="perspectiveContrastingRightFacing" fov="2700000">
                <a:rot lat="238412" lon="365640" rev="614679"/>
              </a:camera>
              <a:lightRig rig="threePt" dir="t"/>
            </a:scene3d>
          </p:spPr>
          <p:txBody>
            <a:bodyPr wrap="none" rtlCol="0">
              <a:prstTxWarp prst="textArchUp">
                <a:avLst>
                  <a:gd name="adj" fmla="val 9935011"/>
                </a:avLst>
              </a:prstTxWarp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SERVICE</a:t>
              </a:r>
              <a:endParaRPr lang="en-US" sz="2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2481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1259632" y="5558054"/>
            <a:ext cx="5715000" cy="67925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alpha val="64000"/>
                </a:schemeClr>
              </a:gs>
              <a:gs pos="100000">
                <a:sysClr val="window" lastClr="FFFFFF">
                  <a:alpha val="0"/>
                  <a:lumMod val="100000"/>
                </a:sys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CRM Diagram</a:t>
            </a:r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1805985" y="620688"/>
            <a:ext cx="4842535" cy="4713312"/>
            <a:chOff x="1396418" y="230142"/>
            <a:chExt cx="5545940" cy="5397950"/>
          </a:xfrm>
        </p:grpSpPr>
        <p:grpSp>
          <p:nvGrpSpPr>
            <p:cNvPr id="4" name="Group 3"/>
            <p:cNvGrpSpPr/>
            <p:nvPr/>
          </p:nvGrpSpPr>
          <p:grpSpPr>
            <a:xfrm>
              <a:off x="1396418" y="230142"/>
              <a:ext cx="5545940" cy="5393909"/>
              <a:chOff x="1340346" y="506666"/>
              <a:chExt cx="5545940" cy="5393909"/>
            </a:xfrm>
            <a:scene3d>
              <a:camera prst="perspectiveRelaxed" fov="4800000">
                <a:rot lat="20706000" lon="20220000" rev="882000"/>
              </a:camera>
              <a:lightRig rig="threePt" dir="t">
                <a:rot lat="0" lon="0" rev="15000000"/>
              </a:lightRig>
            </a:scene3d>
          </p:grpSpPr>
          <p:sp>
            <p:nvSpPr>
              <p:cNvPr id="9" name="Oval 2"/>
              <p:cNvSpPr/>
              <p:nvPr/>
            </p:nvSpPr>
            <p:spPr>
              <a:xfrm>
                <a:off x="4625634" y="1267124"/>
                <a:ext cx="2260652" cy="2260642"/>
              </a:xfrm>
              <a:custGeom>
                <a:avLst/>
                <a:gdLst/>
                <a:ahLst/>
                <a:cxnLst/>
                <a:rect l="l" t="t" r="r" b="b"/>
                <a:pathLst>
                  <a:path w="2260652" h="2260642">
                    <a:moveTo>
                      <a:pt x="0" y="0"/>
                    </a:moveTo>
                    <a:cubicBezTo>
                      <a:pt x="1243371" y="11781"/>
                      <a:pt x="2248869" y="1017272"/>
                      <a:pt x="2260652" y="2260642"/>
                    </a:cubicBezTo>
                    <a:lnTo>
                      <a:pt x="1498836" y="2260642"/>
                    </a:lnTo>
                    <a:cubicBezTo>
                      <a:pt x="1494318" y="1915818"/>
                      <a:pt x="1374410" y="1598825"/>
                      <a:pt x="1174825" y="1347204"/>
                    </a:cubicBezTo>
                    <a:cubicBezTo>
                      <a:pt x="1133996" y="1332086"/>
                      <a:pt x="1106383" y="1333065"/>
                      <a:pt x="1062361" y="1367914"/>
                    </a:cubicBezTo>
                    <a:lnTo>
                      <a:pt x="1049179" y="1379324"/>
                    </a:lnTo>
                    <a:cubicBezTo>
                      <a:pt x="1015475" y="1411131"/>
                      <a:pt x="997501" y="1449916"/>
                      <a:pt x="999506" y="1493727"/>
                    </a:cubicBezTo>
                    <a:cubicBezTo>
                      <a:pt x="1005229" y="1562783"/>
                      <a:pt x="981246" y="1633697"/>
                      <a:pt x="928317" y="1686626"/>
                    </a:cubicBezTo>
                    <a:cubicBezTo>
                      <a:pt x="831532" y="1783410"/>
                      <a:pt x="674613" y="1783411"/>
                      <a:pt x="577828" y="1686626"/>
                    </a:cubicBezTo>
                    <a:cubicBezTo>
                      <a:pt x="481044" y="1589842"/>
                      <a:pt x="481044" y="1432922"/>
                      <a:pt x="577829" y="1336138"/>
                    </a:cubicBezTo>
                    <a:cubicBezTo>
                      <a:pt x="630446" y="1283520"/>
                      <a:pt x="700837" y="1259508"/>
                      <a:pt x="769512" y="1264796"/>
                    </a:cubicBezTo>
                    <a:cubicBezTo>
                      <a:pt x="815356" y="1267078"/>
                      <a:pt x="855728" y="1247690"/>
                      <a:pt x="888494" y="1211390"/>
                    </a:cubicBezTo>
                    <a:lnTo>
                      <a:pt x="908816" y="1187913"/>
                    </a:lnTo>
                    <a:cubicBezTo>
                      <a:pt x="932421" y="1145103"/>
                      <a:pt x="928577" y="1118677"/>
                      <a:pt x="909040" y="1082585"/>
                    </a:cubicBezTo>
                    <a:cubicBezTo>
                      <a:pt x="658225" y="884883"/>
                      <a:pt x="342873" y="766296"/>
                      <a:pt x="0" y="761802"/>
                    </a:cubicBezTo>
                    <a:close/>
                  </a:path>
                </a:pathLst>
              </a:custGeom>
              <a:solidFill>
                <a:srgbClr val="36B000"/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0" name="Oval 2"/>
              <p:cNvSpPr/>
              <p:nvPr/>
            </p:nvSpPr>
            <p:spPr>
              <a:xfrm rot="5400000">
                <a:off x="4625636" y="3637490"/>
                <a:ext cx="2260644" cy="2260652"/>
              </a:xfrm>
              <a:custGeom>
                <a:avLst/>
                <a:gdLst/>
                <a:ahLst/>
                <a:cxnLst/>
                <a:rect l="l" t="t" r="r" b="b"/>
                <a:pathLst>
                  <a:path w="2260644" h="2260652">
                    <a:moveTo>
                      <a:pt x="0" y="761810"/>
                    </a:moveTo>
                    <a:lnTo>
                      <a:pt x="0" y="0"/>
                    </a:lnTo>
                    <a:cubicBezTo>
                      <a:pt x="1243372" y="11782"/>
                      <a:pt x="2248863" y="1017281"/>
                      <a:pt x="2260644" y="2260652"/>
                    </a:cubicBezTo>
                    <a:lnTo>
                      <a:pt x="1498837" y="2260652"/>
                    </a:lnTo>
                    <a:cubicBezTo>
                      <a:pt x="1494318" y="1915827"/>
                      <a:pt x="1374410" y="1598834"/>
                      <a:pt x="1174825" y="1347212"/>
                    </a:cubicBezTo>
                    <a:cubicBezTo>
                      <a:pt x="1133996" y="1332094"/>
                      <a:pt x="1106383" y="1333073"/>
                      <a:pt x="1062361" y="1367922"/>
                    </a:cubicBezTo>
                    <a:lnTo>
                      <a:pt x="1049179" y="1379332"/>
                    </a:lnTo>
                    <a:cubicBezTo>
                      <a:pt x="1015475" y="1411139"/>
                      <a:pt x="997501" y="1449924"/>
                      <a:pt x="999506" y="1493735"/>
                    </a:cubicBezTo>
                    <a:cubicBezTo>
                      <a:pt x="1005229" y="1562791"/>
                      <a:pt x="981246" y="1633705"/>
                      <a:pt x="928317" y="1686634"/>
                    </a:cubicBezTo>
                    <a:cubicBezTo>
                      <a:pt x="831532" y="1783418"/>
                      <a:pt x="674613" y="1783419"/>
                      <a:pt x="577828" y="1686634"/>
                    </a:cubicBezTo>
                    <a:cubicBezTo>
                      <a:pt x="481044" y="1589850"/>
                      <a:pt x="481044" y="1432930"/>
                      <a:pt x="577829" y="1336146"/>
                    </a:cubicBezTo>
                    <a:cubicBezTo>
                      <a:pt x="630446" y="1283528"/>
                      <a:pt x="700837" y="1259516"/>
                      <a:pt x="769512" y="1264804"/>
                    </a:cubicBezTo>
                    <a:cubicBezTo>
                      <a:pt x="815356" y="1267086"/>
                      <a:pt x="855728" y="1247698"/>
                      <a:pt x="888494" y="1211398"/>
                    </a:cubicBezTo>
                    <a:lnTo>
                      <a:pt x="908816" y="1187921"/>
                    </a:lnTo>
                    <a:cubicBezTo>
                      <a:pt x="932421" y="1145111"/>
                      <a:pt x="928577" y="1118685"/>
                      <a:pt x="909040" y="1082593"/>
                    </a:cubicBezTo>
                    <a:cubicBezTo>
                      <a:pt x="658225" y="884891"/>
                      <a:pt x="342873" y="766304"/>
                      <a:pt x="0" y="761810"/>
                    </a:cubicBezTo>
                    <a:close/>
                  </a:path>
                </a:pathLst>
              </a:custGeom>
              <a:solidFill>
                <a:srgbClr val="F8D500"/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1" name="Oval 2"/>
              <p:cNvSpPr/>
              <p:nvPr/>
            </p:nvSpPr>
            <p:spPr>
              <a:xfrm flipH="1">
                <a:off x="1340346" y="506666"/>
                <a:ext cx="2260651" cy="2260642"/>
              </a:xfrm>
              <a:custGeom>
                <a:avLst/>
                <a:gdLst/>
                <a:ahLst/>
                <a:cxnLst/>
                <a:rect l="l" t="t" r="r" b="b"/>
                <a:pathLst>
                  <a:path w="2260651" h="2260642">
                    <a:moveTo>
                      <a:pt x="0" y="0"/>
                    </a:moveTo>
                    <a:lnTo>
                      <a:pt x="0" y="761802"/>
                    </a:lnTo>
                    <a:cubicBezTo>
                      <a:pt x="342873" y="766296"/>
                      <a:pt x="658224" y="884884"/>
                      <a:pt x="909039" y="1082585"/>
                    </a:cubicBezTo>
                    <a:cubicBezTo>
                      <a:pt x="928576" y="1118677"/>
                      <a:pt x="932420" y="1145103"/>
                      <a:pt x="908815" y="1187913"/>
                    </a:cubicBezTo>
                    <a:lnTo>
                      <a:pt x="888493" y="1211390"/>
                    </a:lnTo>
                    <a:cubicBezTo>
                      <a:pt x="855727" y="1247690"/>
                      <a:pt x="815355" y="1267078"/>
                      <a:pt x="769511" y="1264796"/>
                    </a:cubicBezTo>
                    <a:cubicBezTo>
                      <a:pt x="700836" y="1259508"/>
                      <a:pt x="630445" y="1283520"/>
                      <a:pt x="577828" y="1336138"/>
                    </a:cubicBezTo>
                    <a:cubicBezTo>
                      <a:pt x="481043" y="1432922"/>
                      <a:pt x="481043" y="1589842"/>
                      <a:pt x="577827" y="1686626"/>
                    </a:cubicBezTo>
                    <a:cubicBezTo>
                      <a:pt x="674612" y="1783411"/>
                      <a:pt x="831531" y="1783410"/>
                      <a:pt x="928316" y="1686626"/>
                    </a:cubicBezTo>
                    <a:cubicBezTo>
                      <a:pt x="981245" y="1633697"/>
                      <a:pt x="1005228" y="1562783"/>
                      <a:pt x="999505" y="1493727"/>
                    </a:cubicBezTo>
                    <a:cubicBezTo>
                      <a:pt x="997500" y="1449916"/>
                      <a:pt x="1015474" y="1411131"/>
                      <a:pt x="1049178" y="1379324"/>
                    </a:cubicBezTo>
                    <a:lnTo>
                      <a:pt x="1062360" y="1367914"/>
                    </a:lnTo>
                    <a:cubicBezTo>
                      <a:pt x="1106382" y="1333065"/>
                      <a:pt x="1133995" y="1332086"/>
                      <a:pt x="1174824" y="1347204"/>
                    </a:cubicBezTo>
                    <a:cubicBezTo>
                      <a:pt x="1374409" y="1598825"/>
                      <a:pt x="1494317" y="1915818"/>
                      <a:pt x="1498835" y="2260642"/>
                    </a:cubicBezTo>
                    <a:lnTo>
                      <a:pt x="2260651" y="2260642"/>
                    </a:lnTo>
                    <a:cubicBezTo>
                      <a:pt x="2248868" y="1017273"/>
                      <a:pt x="1243371" y="11782"/>
                      <a:pt x="0" y="0"/>
                    </a:cubicBezTo>
                    <a:close/>
                  </a:path>
                </a:pathLst>
              </a:custGeom>
              <a:solidFill>
                <a:srgbClr val="F72525"/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2" name="Oval 2"/>
              <p:cNvSpPr/>
              <p:nvPr/>
            </p:nvSpPr>
            <p:spPr>
              <a:xfrm rot="16200000" flipH="1">
                <a:off x="2253979" y="3638648"/>
                <a:ext cx="2263080" cy="2260773"/>
              </a:xfrm>
              <a:custGeom>
                <a:avLst/>
                <a:gdLst/>
                <a:ahLst/>
                <a:cxnLst/>
                <a:rect l="l" t="t" r="r" b="b"/>
                <a:pathLst>
                  <a:path w="2263080" h="2260773">
                    <a:moveTo>
                      <a:pt x="0" y="0"/>
                    </a:moveTo>
                    <a:lnTo>
                      <a:pt x="0" y="761829"/>
                    </a:lnTo>
                    <a:cubicBezTo>
                      <a:pt x="343814" y="765864"/>
                      <a:pt x="660067" y="884545"/>
                      <a:pt x="911476" y="1082715"/>
                    </a:cubicBezTo>
                    <a:cubicBezTo>
                      <a:pt x="931013" y="1118807"/>
                      <a:pt x="934857" y="1145233"/>
                      <a:pt x="911252" y="1188043"/>
                    </a:cubicBezTo>
                    <a:lnTo>
                      <a:pt x="890930" y="1211520"/>
                    </a:lnTo>
                    <a:cubicBezTo>
                      <a:pt x="858164" y="1247820"/>
                      <a:pt x="817792" y="1267208"/>
                      <a:pt x="771948" y="1264926"/>
                    </a:cubicBezTo>
                    <a:cubicBezTo>
                      <a:pt x="703273" y="1259638"/>
                      <a:pt x="632882" y="1283650"/>
                      <a:pt x="580265" y="1336268"/>
                    </a:cubicBezTo>
                    <a:cubicBezTo>
                      <a:pt x="483480" y="1433052"/>
                      <a:pt x="483480" y="1589972"/>
                      <a:pt x="580264" y="1686756"/>
                    </a:cubicBezTo>
                    <a:cubicBezTo>
                      <a:pt x="677049" y="1783541"/>
                      <a:pt x="833968" y="1783540"/>
                      <a:pt x="930753" y="1686756"/>
                    </a:cubicBezTo>
                    <a:cubicBezTo>
                      <a:pt x="983682" y="1633827"/>
                      <a:pt x="1007665" y="1562913"/>
                      <a:pt x="1001942" y="1493857"/>
                    </a:cubicBezTo>
                    <a:cubicBezTo>
                      <a:pt x="999937" y="1450046"/>
                      <a:pt x="1017911" y="1411261"/>
                      <a:pt x="1051615" y="1379454"/>
                    </a:cubicBezTo>
                    <a:lnTo>
                      <a:pt x="1064797" y="1368044"/>
                    </a:lnTo>
                    <a:cubicBezTo>
                      <a:pt x="1108819" y="1333195"/>
                      <a:pt x="1136432" y="1332216"/>
                      <a:pt x="1177261" y="1347334"/>
                    </a:cubicBezTo>
                    <a:cubicBezTo>
                      <a:pt x="1376846" y="1598955"/>
                      <a:pt x="1496754" y="1915948"/>
                      <a:pt x="1501272" y="2260773"/>
                    </a:cubicBezTo>
                    <a:lnTo>
                      <a:pt x="2263080" y="2260773"/>
                    </a:lnTo>
                    <a:cubicBezTo>
                      <a:pt x="2251291" y="1016590"/>
                      <a:pt x="1244493" y="10590"/>
                      <a:pt x="0" y="0"/>
                    </a:cubicBez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3" name="Oval 24"/>
              <p:cNvSpPr>
                <a:spLocks noChangeAspect="1"/>
              </p:cNvSpPr>
              <p:nvPr/>
            </p:nvSpPr>
            <p:spPr>
              <a:xfrm>
                <a:off x="3039676" y="2053966"/>
                <a:ext cx="3059766" cy="3059766"/>
              </a:xfrm>
              <a:custGeom>
                <a:avLst/>
                <a:gdLst/>
                <a:ahLst/>
                <a:cxnLst/>
                <a:rect l="l" t="t" r="r" b="b"/>
                <a:pathLst>
                  <a:path w="3059766" h="3059766">
                    <a:moveTo>
                      <a:pt x="1529883" y="0"/>
                    </a:moveTo>
                    <a:cubicBezTo>
                      <a:pt x="1902799" y="0"/>
                      <a:pt x="2244551" y="133425"/>
                      <a:pt x="2509745" y="355454"/>
                    </a:cubicBezTo>
                    <a:cubicBezTo>
                      <a:pt x="2509352" y="369197"/>
                      <a:pt x="2504297" y="383801"/>
                      <a:pt x="2494774" y="401071"/>
                    </a:cubicBezTo>
                    <a:lnTo>
                      <a:pt x="2474452" y="424548"/>
                    </a:lnTo>
                    <a:cubicBezTo>
                      <a:pt x="2441686" y="460848"/>
                      <a:pt x="2401314" y="480236"/>
                      <a:pt x="2355470" y="477954"/>
                    </a:cubicBezTo>
                    <a:cubicBezTo>
                      <a:pt x="2286795" y="472666"/>
                      <a:pt x="2216404" y="496678"/>
                      <a:pt x="2163787" y="549296"/>
                    </a:cubicBezTo>
                    <a:cubicBezTo>
                      <a:pt x="2067002" y="646080"/>
                      <a:pt x="2067002" y="803000"/>
                      <a:pt x="2163786" y="899784"/>
                    </a:cubicBezTo>
                    <a:cubicBezTo>
                      <a:pt x="2260571" y="996569"/>
                      <a:pt x="2417490" y="996568"/>
                      <a:pt x="2514275" y="899784"/>
                    </a:cubicBezTo>
                    <a:cubicBezTo>
                      <a:pt x="2567204" y="846855"/>
                      <a:pt x="2591187" y="775941"/>
                      <a:pt x="2585464" y="706885"/>
                    </a:cubicBezTo>
                    <a:cubicBezTo>
                      <a:pt x="2583459" y="663074"/>
                      <a:pt x="2601433" y="624289"/>
                      <a:pt x="2635137" y="592482"/>
                    </a:cubicBezTo>
                    <a:lnTo>
                      <a:pt x="2648319" y="581072"/>
                    </a:lnTo>
                    <a:cubicBezTo>
                      <a:pt x="2670473" y="563535"/>
                      <a:pt x="2688471" y="554575"/>
                      <a:pt x="2706097" y="551984"/>
                    </a:cubicBezTo>
                    <a:cubicBezTo>
                      <a:pt x="2927022" y="816962"/>
                      <a:pt x="3059766" y="1157921"/>
                      <a:pt x="3059766" y="1529883"/>
                    </a:cubicBezTo>
                    <a:cubicBezTo>
                      <a:pt x="3059766" y="1901751"/>
                      <a:pt x="2927090" y="2242631"/>
                      <a:pt x="2706274" y="2507587"/>
                    </a:cubicBezTo>
                    <a:cubicBezTo>
                      <a:pt x="2691987" y="2507407"/>
                      <a:pt x="2676804" y="2502334"/>
                      <a:pt x="2658687" y="2492344"/>
                    </a:cubicBezTo>
                    <a:lnTo>
                      <a:pt x="2635210" y="2472022"/>
                    </a:lnTo>
                    <a:cubicBezTo>
                      <a:pt x="2598910" y="2439256"/>
                      <a:pt x="2579522" y="2398884"/>
                      <a:pt x="2581804" y="2353040"/>
                    </a:cubicBezTo>
                    <a:cubicBezTo>
                      <a:pt x="2587092" y="2284365"/>
                      <a:pt x="2563080" y="2213974"/>
                      <a:pt x="2510462" y="2161357"/>
                    </a:cubicBezTo>
                    <a:cubicBezTo>
                      <a:pt x="2413678" y="2064572"/>
                      <a:pt x="2256758" y="2064572"/>
                      <a:pt x="2159974" y="2161356"/>
                    </a:cubicBezTo>
                    <a:cubicBezTo>
                      <a:pt x="2063189" y="2258141"/>
                      <a:pt x="2063190" y="2415060"/>
                      <a:pt x="2159974" y="2511845"/>
                    </a:cubicBezTo>
                    <a:cubicBezTo>
                      <a:pt x="2212903" y="2564774"/>
                      <a:pt x="2283817" y="2588757"/>
                      <a:pt x="2352873" y="2583034"/>
                    </a:cubicBezTo>
                    <a:cubicBezTo>
                      <a:pt x="2396684" y="2581029"/>
                      <a:pt x="2435469" y="2599003"/>
                      <a:pt x="2467276" y="2632707"/>
                    </a:cubicBezTo>
                    <a:lnTo>
                      <a:pt x="2478686" y="2645889"/>
                    </a:lnTo>
                    <a:cubicBezTo>
                      <a:pt x="2497029" y="2669060"/>
                      <a:pt x="2505988" y="2687685"/>
                      <a:pt x="2507743" y="2706133"/>
                    </a:cubicBezTo>
                    <a:cubicBezTo>
                      <a:pt x="2242769" y="2927036"/>
                      <a:pt x="1901827" y="3059766"/>
                      <a:pt x="1529883" y="3059766"/>
                    </a:cubicBezTo>
                    <a:cubicBezTo>
                      <a:pt x="1159113" y="3059766"/>
                      <a:pt x="819148" y="2927871"/>
                      <a:pt x="554441" y="2708330"/>
                    </a:cubicBezTo>
                    <a:cubicBezTo>
                      <a:pt x="556276" y="2689962"/>
                      <a:pt x="565237" y="2671397"/>
                      <a:pt x="583501" y="2648326"/>
                    </a:cubicBezTo>
                    <a:lnTo>
                      <a:pt x="594911" y="2635144"/>
                    </a:lnTo>
                    <a:cubicBezTo>
                      <a:pt x="626718" y="2601440"/>
                      <a:pt x="665503" y="2583466"/>
                      <a:pt x="709314" y="2585471"/>
                    </a:cubicBezTo>
                    <a:cubicBezTo>
                      <a:pt x="778370" y="2591194"/>
                      <a:pt x="849284" y="2567211"/>
                      <a:pt x="902213" y="2514282"/>
                    </a:cubicBezTo>
                    <a:cubicBezTo>
                      <a:pt x="998997" y="2417497"/>
                      <a:pt x="998998" y="2260578"/>
                      <a:pt x="902213" y="2163793"/>
                    </a:cubicBezTo>
                    <a:cubicBezTo>
                      <a:pt x="805429" y="2067009"/>
                      <a:pt x="648509" y="2067009"/>
                      <a:pt x="551725" y="2163794"/>
                    </a:cubicBezTo>
                    <a:cubicBezTo>
                      <a:pt x="499107" y="2216411"/>
                      <a:pt x="475095" y="2286802"/>
                      <a:pt x="480383" y="2355477"/>
                    </a:cubicBezTo>
                    <a:cubicBezTo>
                      <a:pt x="482665" y="2401321"/>
                      <a:pt x="463277" y="2441693"/>
                      <a:pt x="426977" y="2474459"/>
                    </a:cubicBezTo>
                    <a:lnTo>
                      <a:pt x="403500" y="2494781"/>
                    </a:lnTo>
                    <a:cubicBezTo>
                      <a:pt x="385303" y="2504814"/>
                      <a:pt x="370067" y="2509888"/>
                      <a:pt x="355729" y="2510049"/>
                    </a:cubicBezTo>
                    <a:cubicBezTo>
                      <a:pt x="133531" y="2244821"/>
                      <a:pt x="0" y="1902946"/>
                      <a:pt x="0" y="1529883"/>
                    </a:cubicBezTo>
                    <a:cubicBezTo>
                      <a:pt x="0" y="1157920"/>
                      <a:pt x="132745" y="816961"/>
                      <a:pt x="353670" y="551983"/>
                    </a:cubicBezTo>
                    <a:cubicBezTo>
                      <a:pt x="371296" y="554574"/>
                      <a:pt x="389294" y="563534"/>
                      <a:pt x="411447" y="581071"/>
                    </a:cubicBezTo>
                    <a:lnTo>
                      <a:pt x="424629" y="592481"/>
                    </a:lnTo>
                    <a:cubicBezTo>
                      <a:pt x="458333" y="624288"/>
                      <a:pt x="476307" y="663073"/>
                      <a:pt x="474302" y="706884"/>
                    </a:cubicBezTo>
                    <a:cubicBezTo>
                      <a:pt x="468579" y="775940"/>
                      <a:pt x="492562" y="846854"/>
                      <a:pt x="545491" y="899783"/>
                    </a:cubicBezTo>
                    <a:cubicBezTo>
                      <a:pt x="642276" y="996567"/>
                      <a:pt x="799195" y="996568"/>
                      <a:pt x="895980" y="899783"/>
                    </a:cubicBezTo>
                    <a:cubicBezTo>
                      <a:pt x="992764" y="802999"/>
                      <a:pt x="992764" y="646079"/>
                      <a:pt x="895979" y="549295"/>
                    </a:cubicBezTo>
                    <a:cubicBezTo>
                      <a:pt x="843362" y="496677"/>
                      <a:pt x="772971" y="472665"/>
                      <a:pt x="704296" y="477953"/>
                    </a:cubicBezTo>
                    <a:cubicBezTo>
                      <a:pt x="658452" y="480235"/>
                      <a:pt x="618080" y="460847"/>
                      <a:pt x="585314" y="424547"/>
                    </a:cubicBezTo>
                    <a:lnTo>
                      <a:pt x="564992" y="401070"/>
                    </a:lnTo>
                    <a:cubicBezTo>
                      <a:pt x="555470" y="383801"/>
                      <a:pt x="550414" y="369197"/>
                      <a:pt x="550021" y="355454"/>
                    </a:cubicBezTo>
                    <a:cubicBezTo>
                      <a:pt x="815216" y="133425"/>
                      <a:pt x="1156968" y="0"/>
                      <a:pt x="1529883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sp3d extrusionH="508000" prstMaterial="plastic">
                <a:bevelT w="1905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6600" b="1" dirty="0">
                    <a:solidFill>
                      <a:srgbClr val="92D050"/>
                    </a:solidFill>
                    <a:latin typeface="Arial Black" pitchFamily="34" charset="0"/>
                  </a:rPr>
                  <a:t>CRM</a:t>
                </a:r>
                <a:endParaRPr lang="en-US" sz="1600" dirty="0"/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 rot="18720000">
              <a:off x="1561256" y="1425023"/>
              <a:ext cx="1723550" cy="1046196"/>
            </a:xfrm>
            <a:prstGeom prst="rect">
              <a:avLst/>
            </a:prstGeom>
            <a:noFill/>
            <a:scene3d>
              <a:camera prst="perspectiveContrastingRightFacing" fov="2700000">
                <a:rot lat="238412" lon="365640" rev="614679"/>
              </a:camera>
              <a:lightRig rig="threePt" dir="t"/>
            </a:scene3d>
          </p:spPr>
          <p:txBody>
            <a:bodyPr wrap="none" rtlCol="0">
              <a:prstTxWarp prst="textArchUp">
                <a:avLst>
                  <a:gd name="adj" fmla="val 9935011"/>
                </a:avLst>
              </a:prstTxWarp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SALES</a:t>
              </a:r>
              <a:endParaRPr lang="en-US" sz="2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 rot="2700000">
              <a:off x="2740092" y="4210658"/>
              <a:ext cx="1975617" cy="859251"/>
            </a:xfrm>
            <a:prstGeom prst="rect">
              <a:avLst/>
            </a:prstGeom>
            <a:noFill/>
            <a:scene3d>
              <a:camera prst="perspectiveContrastingRightFacing" fov="2700000">
                <a:rot lat="238412" lon="365640" rev="614679"/>
              </a:camera>
              <a:lightRig rig="threePt" dir="t"/>
            </a:scene3d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QUALITY</a:t>
              </a:r>
              <a:endParaRPr lang="en-US" sz="24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 rot="18420000">
              <a:off x="4624114" y="3723140"/>
              <a:ext cx="2175362" cy="1025252"/>
            </a:xfrm>
            <a:prstGeom prst="rect">
              <a:avLst/>
            </a:prstGeom>
            <a:noFill/>
            <a:scene3d>
              <a:camera prst="perspectiveContrastingRightFacing" fov="2700000">
                <a:rot lat="128711" lon="956398" rev="646286"/>
              </a:camera>
              <a:lightRig rig="threePt" dir="t"/>
            </a:scene3d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SUPPORT</a:t>
              </a:r>
              <a:endParaRPr lang="en-US" sz="2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rot="2820000">
              <a:off x="4013337" y="1949458"/>
              <a:ext cx="2243144" cy="1046195"/>
            </a:xfrm>
            <a:prstGeom prst="rect">
              <a:avLst/>
            </a:prstGeom>
            <a:noFill/>
            <a:scene3d>
              <a:camera prst="perspectiveContrastingRightFacing" fov="2700000">
                <a:rot lat="238412" lon="365640" rev="614679"/>
              </a:camera>
              <a:lightRig rig="threePt" dir="t"/>
            </a:scene3d>
          </p:spPr>
          <p:txBody>
            <a:bodyPr wrap="none" rtlCol="0">
              <a:prstTxWarp prst="textArchUp">
                <a:avLst>
                  <a:gd name="adj" fmla="val 9935011"/>
                </a:avLst>
              </a:prstTxWarp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SERVICE</a:t>
              </a:r>
              <a:endParaRPr lang="en-US" sz="2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5845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</vt:lpstr>
      <vt:lpstr>Office Theme</vt:lpstr>
      <vt:lpstr>CRM Diagram</vt:lpstr>
      <vt:lpstr>CRM Diagram</vt:lpstr>
      <vt:lpstr>CRM Diagram</vt:lpstr>
      <vt:lpstr>CRM Diagram</vt:lpstr>
      <vt:lpstr>CRM Diagram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CRM Diagram</dc:title>
  <dc:creator>FPPT</dc:creator>
  <cp:lastModifiedBy>JAVAN</cp:lastModifiedBy>
  <cp:revision>3</cp:revision>
  <dcterms:created xsi:type="dcterms:W3CDTF">2014-02-21T02:04:43Z</dcterms:created>
  <dcterms:modified xsi:type="dcterms:W3CDTF">2021-09-16T09:28:29Z</dcterms:modified>
</cp:coreProperties>
</file>